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677" r:id="rId2"/>
    <p:sldMasterId id="2147483690" r:id="rId3"/>
    <p:sldMasterId id="2147483707" r:id="rId4"/>
    <p:sldMasterId id="2147483724" r:id="rId5"/>
  </p:sldMasterIdLst>
  <p:notesMasterIdLst>
    <p:notesMasterId r:id="rId32"/>
  </p:notesMasterIdLst>
  <p:handoutMasterIdLst>
    <p:handoutMasterId r:id="rId33"/>
  </p:handoutMasterIdLst>
  <p:sldIdLst>
    <p:sldId id="258" r:id="rId6"/>
    <p:sldId id="269" r:id="rId7"/>
    <p:sldId id="256" r:id="rId8"/>
    <p:sldId id="317" r:id="rId9"/>
    <p:sldId id="301" r:id="rId10"/>
    <p:sldId id="340" r:id="rId11"/>
    <p:sldId id="341" r:id="rId12"/>
    <p:sldId id="342" r:id="rId13"/>
    <p:sldId id="343" r:id="rId14"/>
    <p:sldId id="344" r:id="rId15"/>
    <p:sldId id="345" r:id="rId16"/>
    <p:sldId id="346" r:id="rId17"/>
    <p:sldId id="347" r:id="rId18"/>
    <p:sldId id="348" r:id="rId19"/>
    <p:sldId id="349" r:id="rId20"/>
    <p:sldId id="350" r:id="rId21"/>
    <p:sldId id="351" r:id="rId22"/>
    <p:sldId id="352" r:id="rId23"/>
    <p:sldId id="353" r:id="rId24"/>
    <p:sldId id="354" r:id="rId25"/>
    <p:sldId id="355" r:id="rId26"/>
    <p:sldId id="356" r:id="rId27"/>
    <p:sldId id="357" r:id="rId28"/>
    <p:sldId id="339" r:id="rId29"/>
    <p:sldId id="298" r:id="rId30"/>
    <p:sldId id="27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2536"/>
    <a:srgbClr val="FAFBCF"/>
    <a:srgbClr val="0F15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01" autoAdjust="0"/>
    <p:restoredTop sz="96327"/>
  </p:normalViewPr>
  <p:slideViewPr>
    <p:cSldViewPr snapToGrid="0" snapToObjects="1">
      <p:cViewPr varScale="1">
        <p:scale>
          <a:sx n="85" d="100"/>
          <a:sy n="85" d="100"/>
        </p:scale>
        <p:origin x="533" y="72"/>
      </p:cViewPr>
      <p:guideLst/>
    </p:cSldViewPr>
  </p:slideViewPr>
  <p:notesTextViewPr>
    <p:cViewPr>
      <p:scale>
        <a:sx n="1" d="1"/>
        <a:sy n="1" d="1"/>
      </p:scale>
      <p:origin x="0" y="0"/>
    </p:cViewPr>
  </p:notesTextViewPr>
  <p:notesViewPr>
    <p:cSldViewPr snapToGrid="0" snapToObjects="1" showGuides="1">
      <p:cViewPr varScale="1">
        <p:scale>
          <a:sx n="119" d="100"/>
          <a:sy n="119" d="100"/>
        </p:scale>
        <p:origin x="37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BEB67F-3624-234A-BE7D-97C67BD9A0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b="1" dirty="0">
              <a:solidFill>
                <a:srgbClr val="C22536"/>
              </a:solidFill>
              <a:latin typeface="Trebuchet MS" panose="020B0703020202090204" pitchFamily="34" charset="0"/>
            </a:endParaRPr>
          </a:p>
        </p:txBody>
      </p:sp>
      <p:sp>
        <p:nvSpPr>
          <p:cNvPr id="3" name="Date Placeholder 2">
            <a:extLst>
              <a:ext uri="{FF2B5EF4-FFF2-40B4-BE49-F238E27FC236}">
                <a16:creationId xmlns:a16="http://schemas.microsoft.com/office/drawing/2014/main" id="{F0A71B46-14D8-8E4E-94CF-DB08BF6687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43E934-413D-2241-80FF-C05625C2FD5A}" type="datetimeFigureOut">
              <a:rPr lang="en-US" smtClean="0">
                <a:latin typeface="Trebuchet MS" panose="020B0703020202090204" pitchFamily="34" charset="0"/>
              </a:rPr>
              <a:t>3/15/2022</a:t>
            </a:fld>
            <a:endParaRPr lang="en-US">
              <a:latin typeface="Trebuchet MS" panose="020B0703020202090204" pitchFamily="34" charset="0"/>
            </a:endParaRPr>
          </a:p>
        </p:txBody>
      </p:sp>
      <p:sp>
        <p:nvSpPr>
          <p:cNvPr id="4" name="Footer Placeholder 3">
            <a:extLst>
              <a:ext uri="{FF2B5EF4-FFF2-40B4-BE49-F238E27FC236}">
                <a16:creationId xmlns:a16="http://schemas.microsoft.com/office/drawing/2014/main" id="{F95BD1B1-635F-414B-AFB2-E2495A2A7E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Trebuchet MS" panose="020B0703020202090204" pitchFamily="34" charset="0"/>
            </a:endParaRPr>
          </a:p>
        </p:txBody>
      </p:sp>
      <p:sp>
        <p:nvSpPr>
          <p:cNvPr id="5" name="Slide Number Placeholder 4">
            <a:extLst>
              <a:ext uri="{FF2B5EF4-FFF2-40B4-BE49-F238E27FC236}">
                <a16:creationId xmlns:a16="http://schemas.microsoft.com/office/drawing/2014/main" id="{C8D6C7FA-15A0-1745-8468-8DF229C5912D}"/>
              </a:ext>
            </a:extLst>
          </p:cNvPr>
          <p:cNvSpPr>
            <a:spLocks noGrp="1"/>
          </p:cNvSpPr>
          <p:nvPr>
            <p:ph type="sldNum" sz="quarter" idx="3"/>
          </p:nvPr>
        </p:nvSpPr>
        <p:spPr>
          <a:xfrm>
            <a:off x="3884613" y="8685213"/>
            <a:ext cx="1214512" cy="458787"/>
          </a:xfrm>
          <a:prstGeom prst="rect">
            <a:avLst/>
          </a:prstGeom>
        </p:spPr>
        <p:txBody>
          <a:bodyPr vert="horz" lIns="91440" tIns="45720" rIns="91440" bIns="45720" rtlCol="0" anchor="b"/>
          <a:lstStyle>
            <a:lvl1pPr algn="r">
              <a:defRPr sz="1200"/>
            </a:lvl1pPr>
          </a:lstStyle>
          <a:p>
            <a:fld id="{421CEE23-1D07-DC48-9F09-438665CE0303}" type="slidenum">
              <a:rPr lang="en-US" smtClean="0">
                <a:latin typeface="Trebuchet MS" panose="020B0703020202090204" pitchFamily="34" charset="0"/>
              </a:rPr>
              <a:t>‹#›</a:t>
            </a:fld>
            <a:endParaRPr lang="en-US">
              <a:latin typeface="Trebuchet MS" panose="020B0703020202090204" pitchFamily="34" charset="0"/>
            </a:endParaRPr>
          </a:p>
        </p:txBody>
      </p:sp>
      <p:pic>
        <p:nvPicPr>
          <p:cNvPr id="8" name="Picture 7" descr="Virginia Department of Education">
            <a:extLst>
              <a:ext uri="{FF2B5EF4-FFF2-40B4-BE49-F238E27FC236}">
                <a16:creationId xmlns:a16="http://schemas.microsoft.com/office/drawing/2014/main" id="{D52D0C5F-12A8-2744-8BAB-43409134C888}"/>
              </a:ext>
            </a:extLst>
          </p:cNvPr>
          <p:cNvPicPr>
            <a:picLocks noChangeAspect="1"/>
          </p:cNvPicPr>
          <p:nvPr/>
        </p:nvPicPr>
        <p:blipFill>
          <a:blip r:embed="rId2"/>
          <a:stretch>
            <a:fillRect/>
          </a:stretch>
        </p:blipFill>
        <p:spPr>
          <a:xfrm rot="16200000">
            <a:off x="-3294337" y="4376445"/>
            <a:ext cx="7047450" cy="403060"/>
          </a:xfrm>
          <a:prstGeom prst="rect">
            <a:avLst/>
          </a:prstGeom>
        </p:spPr>
      </p:pic>
      <p:pic>
        <p:nvPicPr>
          <p:cNvPr id="9" name="Picture 8" descr="VDOE Logo">
            <a:extLst>
              <a:ext uri="{FF2B5EF4-FFF2-40B4-BE49-F238E27FC236}">
                <a16:creationId xmlns:a16="http://schemas.microsoft.com/office/drawing/2014/main" id="{E9796202-4EA2-B645-87AB-B65B91A70239}"/>
              </a:ext>
            </a:extLst>
          </p:cNvPr>
          <p:cNvPicPr>
            <a:picLocks noChangeAspect="1"/>
          </p:cNvPicPr>
          <p:nvPr/>
        </p:nvPicPr>
        <p:blipFill>
          <a:blip r:embed="rId3"/>
          <a:stretch>
            <a:fillRect/>
          </a:stretch>
        </p:blipFill>
        <p:spPr>
          <a:xfrm>
            <a:off x="5392029" y="8699765"/>
            <a:ext cx="1376362" cy="458787"/>
          </a:xfrm>
          <a:prstGeom prst="rect">
            <a:avLst/>
          </a:prstGeom>
        </p:spPr>
      </p:pic>
    </p:spTree>
    <p:extLst>
      <p:ext uri="{BB962C8B-B14F-4D97-AF65-F5344CB8AC3E}">
        <p14:creationId xmlns:p14="http://schemas.microsoft.com/office/powerpoint/2010/main" val="2915847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spc="0">
                <a:solidFill>
                  <a:srgbClr val="C22536"/>
                </a:solidFill>
                <a:latin typeface="Trebuchet MS" panose="020B070302020209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Trebuchet MS" panose="020B0703020202090204" pitchFamily="34" charset="0"/>
              </a:defRPr>
            </a:lvl1pPr>
          </a:lstStyle>
          <a:p>
            <a:fld id="{DECE677D-151F-BC40-B7BE-400103977BBA}" type="datetimeFigureOut">
              <a:rPr lang="en-US" smtClean="0"/>
              <a:pPr/>
              <a:t>3/15/2022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Trebuchet MS" panose="020B0703020202090204" pitchFamily="34" charset="0"/>
              </a:defRPr>
            </a:lvl1pPr>
          </a:lstStyle>
          <a:p>
            <a:endParaRPr lang="en-US"/>
          </a:p>
        </p:txBody>
      </p:sp>
      <p:sp>
        <p:nvSpPr>
          <p:cNvPr id="7" name="Slide Number Placeholder 6"/>
          <p:cNvSpPr>
            <a:spLocks noGrp="1"/>
          </p:cNvSpPr>
          <p:nvPr>
            <p:ph type="sldNum" sz="quarter" idx="5"/>
          </p:nvPr>
        </p:nvSpPr>
        <p:spPr>
          <a:xfrm>
            <a:off x="3884613" y="8685213"/>
            <a:ext cx="1507416" cy="458787"/>
          </a:xfrm>
          <a:prstGeom prst="rect">
            <a:avLst/>
          </a:prstGeom>
        </p:spPr>
        <p:txBody>
          <a:bodyPr vert="horz" lIns="91440" tIns="45720" rIns="91440" bIns="45720" rtlCol="0" anchor="b"/>
          <a:lstStyle>
            <a:lvl1pPr algn="r">
              <a:defRPr sz="1200" b="0" i="0">
                <a:latin typeface="Trebuchet MS" panose="020B0703020202090204" pitchFamily="34" charset="0"/>
              </a:defRPr>
            </a:lvl1pPr>
          </a:lstStyle>
          <a:p>
            <a:fld id="{8571A650-665F-B049-BFDF-C141BB58E043}" type="slidenum">
              <a:rPr lang="en-US" smtClean="0"/>
              <a:pPr/>
              <a:t>‹#›</a:t>
            </a:fld>
            <a:endParaRPr lang="en-US"/>
          </a:p>
        </p:txBody>
      </p:sp>
      <p:pic>
        <p:nvPicPr>
          <p:cNvPr id="8" name="Picture 7" descr="Virginia Department of Education">
            <a:extLst>
              <a:ext uri="{FF2B5EF4-FFF2-40B4-BE49-F238E27FC236}">
                <a16:creationId xmlns:a16="http://schemas.microsoft.com/office/drawing/2014/main" id="{1192FC82-0DC6-BE4B-AD31-32623ABF6535}"/>
              </a:ext>
            </a:extLst>
          </p:cNvPr>
          <p:cNvPicPr>
            <a:picLocks noChangeAspect="1"/>
          </p:cNvPicPr>
          <p:nvPr/>
        </p:nvPicPr>
        <p:blipFill>
          <a:blip r:embed="rId2"/>
          <a:stretch>
            <a:fillRect/>
          </a:stretch>
        </p:blipFill>
        <p:spPr>
          <a:xfrm rot="16200000">
            <a:off x="-3294337" y="4376445"/>
            <a:ext cx="7047450" cy="403060"/>
          </a:xfrm>
          <a:prstGeom prst="rect">
            <a:avLst/>
          </a:prstGeom>
        </p:spPr>
      </p:pic>
      <p:pic>
        <p:nvPicPr>
          <p:cNvPr id="9" name="Picture 8" descr="VDOE Logo">
            <a:extLst>
              <a:ext uri="{FF2B5EF4-FFF2-40B4-BE49-F238E27FC236}">
                <a16:creationId xmlns:a16="http://schemas.microsoft.com/office/drawing/2014/main" id="{C661D7A9-1EE3-1E4B-991D-69264DAF9DA3}"/>
              </a:ext>
            </a:extLst>
          </p:cNvPr>
          <p:cNvPicPr>
            <a:picLocks noChangeAspect="1"/>
          </p:cNvPicPr>
          <p:nvPr/>
        </p:nvPicPr>
        <p:blipFill>
          <a:blip r:embed="rId3"/>
          <a:stretch>
            <a:fillRect/>
          </a:stretch>
        </p:blipFill>
        <p:spPr>
          <a:xfrm>
            <a:off x="5392029" y="8699765"/>
            <a:ext cx="1376362" cy="458787"/>
          </a:xfrm>
          <a:prstGeom prst="rect">
            <a:avLst/>
          </a:prstGeom>
        </p:spPr>
      </p:pic>
    </p:spTree>
    <p:extLst>
      <p:ext uri="{BB962C8B-B14F-4D97-AF65-F5344CB8AC3E}">
        <p14:creationId xmlns:p14="http://schemas.microsoft.com/office/powerpoint/2010/main" val="3284522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extLst>
      <p:ext uri="{BB962C8B-B14F-4D97-AF65-F5344CB8AC3E}">
        <p14:creationId xmlns:p14="http://schemas.microsoft.com/office/powerpoint/2010/main" val="385980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112492ba4e2_0_88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sz="1200" dirty="0">
              <a:latin typeface="Arial"/>
              <a:ea typeface="Arial"/>
              <a:cs typeface="Arial"/>
              <a:sym typeface="Arial"/>
            </a:endParaRPr>
          </a:p>
        </p:txBody>
      </p:sp>
      <p:sp>
        <p:nvSpPr>
          <p:cNvPr id="383" name="Google Shape;383;g112492ba4e2_0_8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019062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12492ba4e2_0_96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dirty="0"/>
          </a:p>
        </p:txBody>
      </p:sp>
      <p:sp>
        <p:nvSpPr>
          <p:cNvPr id="391" name="Google Shape;391;g112492ba4e2_0_9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657271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112492ba4e2_0_103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dirty="0"/>
          </a:p>
        </p:txBody>
      </p:sp>
      <p:sp>
        <p:nvSpPr>
          <p:cNvPr id="398" name="Google Shape;398;g112492ba4e2_0_10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849999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19f53b918d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dirty="0"/>
          </a:p>
        </p:txBody>
      </p:sp>
      <p:sp>
        <p:nvSpPr>
          <p:cNvPr id="406" name="Google Shape;406;g119f53b918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477172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119f53b918d_0_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dirty="0"/>
          </a:p>
        </p:txBody>
      </p:sp>
      <p:sp>
        <p:nvSpPr>
          <p:cNvPr id="414" name="Google Shape;414;g119f53b918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478265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19f53b918d_0_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422" name="Google Shape;422;g119f53b918d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551781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12492ba4e2_0_2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0" name="Google Shape;430;g112492ba4e2_0_214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dirty="0"/>
          </a:p>
        </p:txBody>
      </p:sp>
    </p:spTree>
    <p:extLst>
      <p:ext uri="{BB962C8B-B14F-4D97-AF65-F5344CB8AC3E}">
        <p14:creationId xmlns:p14="http://schemas.microsoft.com/office/powerpoint/2010/main" val="1232176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112492ba4e2_0_2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0" name="Google Shape;440;g112492ba4e2_0_22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a:p>
        </p:txBody>
      </p:sp>
    </p:spTree>
    <p:extLst>
      <p:ext uri="{BB962C8B-B14F-4D97-AF65-F5344CB8AC3E}">
        <p14:creationId xmlns:p14="http://schemas.microsoft.com/office/powerpoint/2010/main" val="790180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119f53b918d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1" name="Google Shape;451;g119f53b918d_0_2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a:p>
        </p:txBody>
      </p:sp>
    </p:spTree>
    <p:extLst>
      <p:ext uri="{BB962C8B-B14F-4D97-AF65-F5344CB8AC3E}">
        <p14:creationId xmlns:p14="http://schemas.microsoft.com/office/powerpoint/2010/main" val="2089658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116ea8d758e_1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1" name="Google Shape;461;g116ea8d758e_1_3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52400" lvl="0" indent="0" algn="l" rtl="0">
              <a:lnSpc>
                <a:spcPct val="115000"/>
              </a:lnSpc>
              <a:spcBef>
                <a:spcPts val="1200"/>
              </a:spcBef>
              <a:spcAft>
                <a:spcPts val="0"/>
              </a:spcAft>
              <a:buClr>
                <a:schemeClr val="dk1"/>
              </a:buClr>
              <a:buSzPts val="1200"/>
              <a:buFont typeface="Arial"/>
              <a:buNone/>
            </a:pPr>
            <a:endParaRPr sz="1200" dirty="0">
              <a:solidFill>
                <a:srgbClr val="3C4043"/>
              </a:solidFill>
              <a:highlight>
                <a:srgbClr val="FFFFFF"/>
              </a:highlight>
              <a:latin typeface="Arial"/>
              <a:ea typeface="Arial"/>
              <a:cs typeface="Arial"/>
              <a:sym typeface="Arial"/>
            </a:endParaRPr>
          </a:p>
        </p:txBody>
      </p:sp>
    </p:spTree>
    <p:extLst>
      <p:ext uri="{BB962C8B-B14F-4D97-AF65-F5344CB8AC3E}">
        <p14:creationId xmlns:p14="http://schemas.microsoft.com/office/powerpoint/2010/main" val="2723996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2FBEA2-4504-465C-B12D-8B709E2A88A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6147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119f53b918d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1" name="Google Shape;471;g119f53b918d_0_6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304800" algn="l" rtl="0">
              <a:lnSpc>
                <a:spcPct val="115000"/>
              </a:lnSpc>
              <a:spcBef>
                <a:spcPts val="1200"/>
              </a:spcBef>
              <a:spcAft>
                <a:spcPts val="0"/>
              </a:spcAft>
              <a:buClr>
                <a:schemeClr val="dk1"/>
              </a:buClr>
              <a:buSzPts val="1200"/>
              <a:buFont typeface="Arial"/>
              <a:buChar char="●"/>
            </a:pPr>
            <a:endParaRPr sz="1200" dirty="0">
              <a:solidFill>
                <a:srgbClr val="3C4043"/>
              </a:solidFill>
              <a:highlight>
                <a:srgbClr val="FFFFFF"/>
              </a:highlight>
              <a:latin typeface="Arial"/>
              <a:ea typeface="Arial"/>
              <a:cs typeface="Arial"/>
              <a:sym typeface="Arial"/>
            </a:endParaRPr>
          </a:p>
        </p:txBody>
      </p:sp>
    </p:spTree>
    <p:extLst>
      <p:ext uri="{BB962C8B-B14F-4D97-AF65-F5344CB8AC3E}">
        <p14:creationId xmlns:p14="http://schemas.microsoft.com/office/powerpoint/2010/main" val="17618348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112910677ae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g112910677ae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SzPts val="1100"/>
              <a:buNone/>
            </a:pPr>
            <a:r>
              <a:rPr lang="en" dirty="0"/>
              <a:t>If you had specific questions that were not answered, a specialist will reach out to assist. Y’all, we have incredibly talented team of specialists! In the few short months I have been here, they have shown patience and grace, and their willingness to help exceeds anything I have ever experienced on the job. Their ability to explain these regulations so that even a layman can understand always stuns me. Never feel like your questions are stupid, or that you should know something. What we do is extremely technical in nature and we are here to help. If you need assistance on a particularly tough application, please do not hesitate to reach out.</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SzPts val="1100"/>
              <a:buNone/>
            </a:pPr>
            <a:r>
              <a:rPr lang="en" dirty="0"/>
              <a:t>Thank you for joining us today. If you feel like a colleague would benefit from this training, please encourage them to sign up for our presentation on Friday. Being a licensure specialist in a division or here at the department is not something you can go to school for. It is definitely a career path that takes training and experience, even when there’s not a pandemic. We hope you always find us to be partners on that path.</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n" dirty="0"/>
              <a:t>Have a wonderful afternoon and we’ll see you next time. Stay well.</a:t>
            </a:r>
            <a:endParaRPr dirty="0"/>
          </a:p>
          <a:p>
            <a:pPr marL="0" lvl="0" indent="0" algn="l" rtl="0">
              <a:spcBef>
                <a:spcPts val="0"/>
              </a:spcBef>
              <a:spcAft>
                <a:spcPts val="0"/>
              </a:spcAft>
              <a:buNone/>
            </a:pPr>
            <a:endParaRPr dirty="0"/>
          </a:p>
        </p:txBody>
      </p:sp>
      <p:sp>
        <p:nvSpPr>
          <p:cNvPr id="483" name="Google Shape;483;g112910677ae_0_96:notes"/>
          <p:cNvSpPr txBox="1">
            <a:spLocks noGrp="1"/>
          </p:cNvSpPr>
          <p:nvPr>
            <p:ph type="sldNum" idx="12"/>
          </p:nvPr>
        </p:nvSpPr>
        <p:spPr>
          <a:xfrm>
            <a:off x="3884613" y="8685213"/>
            <a:ext cx="15075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056386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extLst>
      <p:ext uri="{BB962C8B-B14F-4D97-AF65-F5344CB8AC3E}">
        <p14:creationId xmlns:p14="http://schemas.microsoft.com/office/powerpoint/2010/main" val="2174518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extLst>
      <p:ext uri="{BB962C8B-B14F-4D97-AF65-F5344CB8AC3E}">
        <p14:creationId xmlns:p14="http://schemas.microsoft.com/office/powerpoint/2010/main" val="3961053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7709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12492ba4e2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sz="1200">
              <a:latin typeface="Arial"/>
              <a:ea typeface="Arial"/>
              <a:cs typeface="Arial"/>
              <a:sym typeface="Arial"/>
            </a:endParaRPr>
          </a:p>
        </p:txBody>
      </p:sp>
      <p:sp>
        <p:nvSpPr>
          <p:cNvPr id="330" name="Google Shape;330;g112492ba4e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076147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12492ba4e2_0_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1" name="Google Shape;341;g112492ba4e2_0_5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highlight>
                <a:srgbClr val="FFFFFF"/>
              </a:highlight>
            </a:endParaRPr>
          </a:p>
        </p:txBody>
      </p:sp>
    </p:spTree>
    <p:extLst>
      <p:ext uri="{BB962C8B-B14F-4D97-AF65-F5344CB8AC3E}">
        <p14:creationId xmlns:p14="http://schemas.microsoft.com/office/powerpoint/2010/main" val="201485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16bd76e552_0_17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dirty="0"/>
          </a:p>
        </p:txBody>
      </p:sp>
      <p:sp>
        <p:nvSpPr>
          <p:cNvPr id="351" name="Google Shape;351;g116bd76e552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437878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112492ba4e2_0_8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359" name="Google Shape;359;g112492ba4e2_0_8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314930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12492ba4e2_0_72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8000"/>
              </a:lnSpc>
              <a:spcBef>
                <a:spcPts val="0"/>
              </a:spcBef>
              <a:spcAft>
                <a:spcPts val="0"/>
              </a:spcAft>
              <a:buClr>
                <a:schemeClr val="dk1"/>
              </a:buClr>
              <a:buSzPts val="1100"/>
              <a:buFont typeface="Arial"/>
              <a:buNone/>
            </a:pPr>
            <a:endParaRPr sz="1200" dirty="0"/>
          </a:p>
        </p:txBody>
      </p:sp>
      <p:sp>
        <p:nvSpPr>
          <p:cNvPr id="367" name="Google Shape;367;g112492ba4e2_0_7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307722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112492ba4e2_0_33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sz="1200" dirty="0">
              <a:latin typeface="Arial"/>
              <a:ea typeface="Arial"/>
              <a:cs typeface="Arial"/>
              <a:sym typeface="Arial"/>
            </a:endParaRPr>
          </a:p>
        </p:txBody>
      </p:sp>
      <p:sp>
        <p:nvSpPr>
          <p:cNvPr id="375" name="Google Shape;375;g112492ba4e2_0_3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2507257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BF2886-BB9C-4A1F-A3DA-83B7E874124C}" type="datetime1">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DOE Logo&#10;">
            <a:extLst>
              <a:ext uri="{FF2B5EF4-FFF2-40B4-BE49-F238E27FC236}">
                <a16:creationId xmlns:a16="http://schemas.microsoft.com/office/drawing/2014/main" id="{D01BE02D-DE6D-2A4F-912A-30E38F9A3BBC}"/>
              </a:ext>
            </a:extLst>
          </p:cNvPr>
          <p:cNvPicPr>
            <a:picLocks noChangeAspect="1"/>
          </p:cNvPicPr>
          <p:nvPr userDrawn="1"/>
        </p:nvPicPr>
        <p:blipFill>
          <a:blip r:embed="rId2"/>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623245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F42C2F-C34D-4190-A7B2-D5D3DB26E600}" type="datetime1">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FF7479EC-C092-2F4F-8098-8C8601416219}"/>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
            <a:extLst>
              <a:ext uri="{FF2B5EF4-FFF2-40B4-BE49-F238E27FC236}">
                <a16:creationId xmlns:a16="http://schemas.microsoft.com/office/drawing/2014/main" id="{6CBA4CDE-C368-E442-9A5A-0A7858749495}"/>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4195639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938F1D-077D-4867-874A-8232D2E3FF83}" type="datetime1">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9685BA75-194C-F143-8A74-951583AA4B7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
            <a:extLst>
              <a:ext uri="{FF2B5EF4-FFF2-40B4-BE49-F238E27FC236}">
                <a16:creationId xmlns:a16="http://schemas.microsoft.com/office/drawing/2014/main" id="{DFBA81DF-495A-F843-B9AC-727FC2CDA77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842523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C52538-36D0-8943-9136-3BA029FC0932}"/>
              </a:ext>
            </a:extLst>
          </p:cNvPr>
          <p:cNvSpPr>
            <a:spLocks noGrp="1"/>
          </p:cNvSpPr>
          <p:nvPr>
            <p:ph type="dt" sz="half" idx="10"/>
          </p:nvPr>
        </p:nvSpPr>
        <p:spPr/>
        <p:txBody>
          <a:bodyPr/>
          <a:lstStyle/>
          <a:p>
            <a:fld id="{3CB643BD-9E80-4F7B-B6B6-8F3243373BB6}" type="datetime1">
              <a:rPr lang="en-US" smtClean="0"/>
              <a:t>3/15/2022</a:t>
            </a:fld>
            <a:endParaRPr lang="en-US"/>
          </a:p>
        </p:txBody>
      </p:sp>
      <p:sp>
        <p:nvSpPr>
          <p:cNvPr id="4" name="Footer Placeholder 3">
            <a:extLst>
              <a:ext uri="{FF2B5EF4-FFF2-40B4-BE49-F238E27FC236}">
                <a16:creationId xmlns:a16="http://schemas.microsoft.com/office/drawing/2014/main" id="{3E37C020-2CFF-9347-B513-B8FBEB7243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A6B8E1-B5E4-3048-87CE-BCB72C1AF6C5}"/>
              </a:ext>
            </a:extLst>
          </p:cNvPr>
          <p:cNvSpPr>
            <a:spLocks noGrp="1"/>
          </p:cNvSpPr>
          <p:nvPr>
            <p:ph type="sldNum" sz="quarter" idx="12"/>
          </p:nvPr>
        </p:nvSpPr>
        <p:spPr/>
        <p:txBody>
          <a:bodyPr/>
          <a:lstStyle/>
          <a:p>
            <a:fld id="{25E842EE-07A5-BF42-B259-F0753968FB43}" type="slidenum">
              <a:rPr lang="en-US" smtClean="0"/>
              <a:t>‹#›</a:t>
            </a:fld>
            <a:endParaRPr lang="en-US"/>
          </a:p>
        </p:txBody>
      </p:sp>
      <p:sp>
        <p:nvSpPr>
          <p:cNvPr id="6" name="Title 1">
            <a:extLst>
              <a:ext uri="{FF2B5EF4-FFF2-40B4-BE49-F238E27FC236}">
                <a16:creationId xmlns:a16="http://schemas.microsoft.com/office/drawing/2014/main" id="{1BC19C0C-ED9D-2442-BCBB-B31C9C1A8D3D}"/>
              </a:ext>
            </a:extLst>
          </p:cNvPr>
          <p:cNvSpPr>
            <a:spLocks noGrp="1"/>
          </p:cNvSpPr>
          <p:nvPr>
            <p:ph type="ctrTitle" hasCustomPrompt="1"/>
          </p:nvPr>
        </p:nvSpPr>
        <p:spPr>
          <a:xfrm>
            <a:off x="1524000" y="2235199"/>
            <a:ext cx="9144000" cy="2387600"/>
          </a:xfrm>
          <a:solidFill>
            <a:schemeClr val="bg1">
              <a:alpha val="63000"/>
            </a:schemeClr>
          </a:solidFill>
          <a:ln w="79375" cap="rnd">
            <a:solidFill>
              <a:srgbClr val="C00000">
                <a:alpha val="79000"/>
              </a:srgbClr>
            </a:solidFill>
            <a:extLst>
              <a:ext uri="{C807C97D-BFC1-408E-A445-0C87EB9F89A2}">
                <ask:lineSketchStyleProps xmlns:ask="http://schemas.microsoft.com/office/drawing/2018/sketchyshapes" xmlns="" sd="1219033472">
                  <a:custGeom>
                    <a:avLst/>
                    <a:gdLst>
                      <a:gd name="connsiteX0" fmla="*/ 0 w 9144000"/>
                      <a:gd name="connsiteY0" fmla="*/ 0 h 2387600"/>
                      <a:gd name="connsiteX1" fmla="*/ 9144000 w 9144000"/>
                      <a:gd name="connsiteY1" fmla="*/ 0 h 2387600"/>
                      <a:gd name="connsiteX2" fmla="*/ 9144000 w 9144000"/>
                      <a:gd name="connsiteY2" fmla="*/ 2387600 h 2387600"/>
                      <a:gd name="connsiteX3" fmla="*/ 0 w 9144000"/>
                      <a:gd name="connsiteY3" fmla="*/ 2387600 h 2387600"/>
                      <a:gd name="connsiteX4" fmla="*/ 0 w 9144000"/>
                      <a:gd name="connsiteY4" fmla="*/ 0 h 238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387600" fill="none" extrusionOk="0">
                        <a:moveTo>
                          <a:pt x="0" y="0"/>
                        </a:moveTo>
                        <a:cubicBezTo>
                          <a:pt x="3028269" y="-49533"/>
                          <a:pt x="5283183" y="-14809"/>
                          <a:pt x="9144000" y="0"/>
                        </a:cubicBezTo>
                        <a:cubicBezTo>
                          <a:pt x="9231639" y="505107"/>
                          <a:pt x="9071321" y="1690582"/>
                          <a:pt x="9144000" y="2387600"/>
                        </a:cubicBezTo>
                        <a:cubicBezTo>
                          <a:pt x="4837205" y="2339369"/>
                          <a:pt x="2638381" y="2472055"/>
                          <a:pt x="0" y="2387600"/>
                        </a:cubicBezTo>
                        <a:cubicBezTo>
                          <a:pt x="-38581" y="2075969"/>
                          <a:pt x="63341" y="553084"/>
                          <a:pt x="0" y="0"/>
                        </a:cubicBezTo>
                        <a:close/>
                      </a:path>
                      <a:path w="9144000" h="2387600" stroke="0" extrusionOk="0">
                        <a:moveTo>
                          <a:pt x="0" y="0"/>
                        </a:moveTo>
                        <a:cubicBezTo>
                          <a:pt x="2613657" y="118645"/>
                          <a:pt x="5770383" y="116012"/>
                          <a:pt x="9144000" y="0"/>
                        </a:cubicBezTo>
                        <a:cubicBezTo>
                          <a:pt x="9011118" y="637795"/>
                          <a:pt x="9228951" y="1714952"/>
                          <a:pt x="9144000" y="2387600"/>
                        </a:cubicBezTo>
                        <a:cubicBezTo>
                          <a:pt x="5690229" y="2522200"/>
                          <a:pt x="3865307" y="2230404"/>
                          <a:pt x="0" y="2387600"/>
                        </a:cubicBezTo>
                        <a:cubicBezTo>
                          <a:pt x="-20187" y="1892462"/>
                          <a:pt x="-152480" y="696011"/>
                          <a:pt x="0" y="0"/>
                        </a:cubicBezTo>
                        <a:close/>
                      </a:path>
                    </a:pathLst>
                  </a:custGeom>
                  <ask:type>
                    <ask:lineSketchNone/>
                  </ask:type>
                </ask:lineSketchStyleProps>
              </a:ext>
            </a:extLst>
          </a:ln>
        </p:spPr>
        <p:txBody>
          <a:bodyPr anchor="ctr"/>
          <a:lstStyle>
            <a:lvl1pPr algn="ctr">
              <a:defRPr sz="6000"/>
            </a:lvl1pPr>
          </a:lstStyle>
          <a:p>
            <a:r>
              <a:rPr lang="en-US" dirty="0"/>
              <a:t>CLICK TO EDIT MASTER TITLE STYLE</a:t>
            </a:r>
          </a:p>
        </p:txBody>
      </p:sp>
      <p:sp>
        <p:nvSpPr>
          <p:cNvPr id="7" name="Subtitle 2">
            <a:extLst>
              <a:ext uri="{FF2B5EF4-FFF2-40B4-BE49-F238E27FC236}">
                <a16:creationId xmlns:a16="http://schemas.microsoft.com/office/drawing/2014/main" id="{6FAF135A-0843-6144-9054-47528ADE8BB1}"/>
              </a:ext>
            </a:extLst>
          </p:cNvPr>
          <p:cNvSpPr>
            <a:spLocks noGrp="1"/>
          </p:cNvSpPr>
          <p:nvPr>
            <p:ph type="subTitle" idx="1"/>
          </p:nvPr>
        </p:nvSpPr>
        <p:spPr>
          <a:xfrm>
            <a:off x="1445341" y="4714875"/>
            <a:ext cx="9144000" cy="102861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66975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spTree>
      <p:nvGrpSpPr>
        <p:cNvPr id="1" name="Shape 25"/>
        <p:cNvGrpSpPr/>
        <p:nvPr/>
      </p:nvGrpSpPr>
      <p:grpSpPr>
        <a:xfrm>
          <a:off x="0" y="0"/>
          <a:ext cx="0" cy="0"/>
          <a:chOff x="0" y="0"/>
          <a:chExt cx="0" cy="0"/>
        </a:xfrm>
      </p:grpSpPr>
      <p:pic>
        <p:nvPicPr>
          <p:cNvPr id="26" name="Google Shape;26;p55" title="Virginia Department of Education logo"/>
          <p:cNvPicPr preferRelativeResize="0"/>
          <p:nvPr/>
        </p:nvPicPr>
        <p:blipFill rotWithShape="1">
          <a:blip r:embed="rId2">
            <a:alphaModFix/>
          </a:blip>
          <a:srcRect/>
          <a:stretch/>
        </p:blipFill>
        <p:spPr>
          <a:xfrm>
            <a:off x="9865982" y="5792653"/>
            <a:ext cx="2022683" cy="873167"/>
          </a:xfrm>
          <a:prstGeom prst="rect">
            <a:avLst/>
          </a:prstGeom>
          <a:noFill/>
          <a:ln>
            <a:noFill/>
          </a:ln>
        </p:spPr>
      </p:pic>
      <p:sp>
        <p:nvSpPr>
          <p:cNvPr id="27" name="Google Shape;27;p55"/>
          <p:cNvSpPr txBox="1">
            <a:spLocks noGrp="1"/>
          </p:cNvSpPr>
          <p:nvPr>
            <p:ph type="title"/>
          </p:nvPr>
        </p:nvSpPr>
        <p:spPr>
          <a:xfrm>
            <a:off x="0" y="1495"/>
            <a:ext cx="12192000" cy="1143000"/>
          </a:xfrm>
          <a:prstGeom prst="rect">
            <a:avLst/>
          </a:prstGeom>
          <a:solidFill>
            <a:schemeClr val="dk1"/>
          </a:solid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lt1"/>
              </a:buClr>
              <a:buSzPts val="4400"/>
              <a:buFont typeface="Calibri"/>
              <a:buNone/>
              <a:defRPr sz="5867"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28" name="Google Shape;28;p55"/>
          <p:cNvSpPr txBox="1">
            <a:spLocks noGrp="1"/>
          </p:cNvSpPr>
          <p:nvPr>
            <p:ph type="body" idx="1"/>
          </p:nvPr>
        </p:nvSpPr>
        <p:spPr>
          <a:xfrm>
            <a:off x="609600" y="1600202"/>
            <a:ext cx="10972800" cy="4165599"/>
          </a:xfrm>
          <a:prstGeom prst="rect">
            <a:avLst/>
          </a:prstGeom>
          <a:noFill/>
          <a:ln>
            <a:noFill/>
          </a:ln>
        </p:spPr>
        <p:txBody>
          <a:bodyPr spcFirstLastPara="1" wrap="square" lIns="91425" tIns="45700" rIns="91425" bIns="45700" anchor="t" anchorCtr="0">
            <a:normAutofit/>
          </a:bodyPr>
          <a:lstStyle>
            <a:lvl1pPr marL="609585" lvl="0" indent="-457189" algn="l">
              <a:lnSpc>
                <a:spcPct val="100000"/>
              </a:lnSpc>
              <a:spcBef>
                <a:spcPts val="480"/>
              </a:spcBef>
              <a:spcAft>
                <a:spcPts val="0"/>
              </a:spcAft>
              <a:buClr>
                <a:schemeClr val="dk1"/>
              </a:buClr>
              <a:buSzPts val="1800"/>
              <a:buChar char="•"/>
              <a:defRPr/>
            </a:lvl1pPr>
            <a:lvl2pPr marL="1219170" lvl="1" indent="-457189" algn="l">
              <a:lnSpc>
                <a:spcPct val="100000"/>
              </a:lnSpc>
              <a:spcBef>
                <a:spcPts val="480"/>
              </a:spcBef>
              <a:spcAft>
                <a:spcPts val="0"/>
              </a:spcAft>
              <a:buClr>
                <a:schemeClr val="dk1"/>
              </a:buClr>
              <a:buSzPts val="1800"/>
              <a:buChar char="–"/>
              <a:defRPr/>
            </a:lvl2pPr>
            <a:lvl3pPr marL="1828754" lvl="2" indent="-457189" algn="l">
              <a:lnSpc>
                <a:spcPct val="100000"/>
              </a:lnSpc>
              <a:spcBef>
                <a:spcPts val="480"/>
              </a:spcBef>
              <a:spcAft>
                <a:spcPts val="0"/>
              </a:spcAft>
              <a:buClr>
                <a:schemeClr val="dk1"/>
              </a:buClr>
              <a:buSzPts val="1800"/>
              <a:buChar char="•"/>
              <a:defRPr/>
            </a:lvl3pPr>
            <a:lvl4pPr marL="2438339" lvl="3" indent="-457189" algn="l">
              <a:lnSpc>
                <a:spcPct val="100000"/>
              </a:lnSpc>
              <a:spcBef>
                <a:spcPts val="480"/>
              </a:spcBef>
              <a:spcAft>
                <a:spcPts val="0"/>
              </a:spcAft>
              <a:buClr>
                <a:schemeClr val="dk1"/>
              </a:buClr>
              <a:buSzPts val="1800"/>
              <a:buChar char="–"/>
              <a:defRPr/>
            </a:lvl4pPr>
            <a:lvl5pPr marL="3047924" lvl="4" indent="-457189" algn="l">
              <a:lnSpc>
                <a:spcPct val="100000"/>
              </a:lnSpc>
              <a:spcBef>
                <a:spcPts val="480"/>
              </a:spcBef>
              <a:spcAft>
                <a:spcPts val="0"/>
              </a:spcAft>
              <a:buClr>
                <a:schemeClr val="dk1"/>
              </a:buClr>
              <a:buSzPts val="1800"/>
              <a:buChar char="»"/>
              <a:defRPr/>
            </a:lvl5pPr>
            <a:lvl6pPr marL="3657509" lvl="5" indent="-457189" algn="l">
              <a:lnSpc>
                <a:spcPct val="100000"/>
              </a:lnSpc>
              <a:spcBef>
                <a:spcPts val="480"/>
              </a:spcBef>
              <a:spcAft>
                <a:spcPts val="0"/>
              </a:spcAft>
              <a:buClr>
                <a:schemeClr val="dk1"/>
              </a:buClr>
              <a:buSzPts val="1800"/>
              <a:buChar char="•"/>
              <a:defRPr/>
            </a:lvl6pPr>
            <a:lvl7pPr marL="4267093" lvl="6" indent="-457189" algn="l">
              <a:lnSpc>
                <a:spcPct val="100000"/>
              </a:lnSpc>
              <a:spcBef>
                <a:spcPts val="480"/>
              </a:spcBef>
              <a:spcAft>
                <a:spcPts val="0"/>
              </a:spcAft>
              <a:buClr>
                <a:schemeClr val="dk1"/>
              </a:buClr>
              <a:buSzPts val="1800"/>
              <a:buChar char="•"/>
              <a:defRPr/>
            </a:lvl7pPr>
            <a:lvl8pPr marL="4876678" lvl="7" indent="-457189" algn="l">
              <a:lnSpc>
                <a:spcPct val="100000"/>
              </a:lnSpc>
              <a:spcBef>
                <a:spcPts val="480"/>
              </a:spcBef>
              <a:spcAft>
                <a:spcPts val="0"/>
              </a:spcAft>
              <a:buClr>
                <a:schemeClr val="dk1"/>
              </a:buClr>
              <a:buSzPts val="1800"/>
              <a:buChar char="•"/>
              <a:defRPr/>
            </a:lvl8pPr>
            <a:lvl9pPr marL="5486263" lvl="8" indent="-457189" algn="l">
              <a:lnSpc>
                <a:spcPct val="100000"/>
              </a:lnSpc>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4584630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53912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06493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39802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04238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08320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23156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807386-36D0-4D35-A3B3-C88815D82914}" type="datetime1">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92452067-EE6E-4741-B132-4798F0431CE4}"/>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10;">
            <a:extLst>
              <a:ext uri="{FF2B5EF4-FFF2-40B4-BE49-F238E27FC236}">
                <a16:creationId xmlns:a16="http://schemas.microsoft.com/office/drawing/2014/main" id="{D01BE02D-DE6D-2A4F-912A-30E38F9A3BB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1573016321"/>
      </p:ext>
    </p:extLst>
  </p:cSld>
  <p:clrMapOvr>
    <a:masterClrMapping/>
  </p:clrMapOvr>
  <p:extLst mod="1">
    <p:ext uri="{DCECCB84-F9BA-43D5-87BE-67443E8EF086}">
      <p15:sldGuideLst xmlns:p15="http://schemas.microsoft.com/office/powerpoint/2012/main">
        <p15:guide id="1" orient="horz" pos="424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07568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40050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216765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77292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50"/>
        <p:cNvGrpSpPr/>
        <p:nvPr/>
      </p:nvGrpSpPr>
      <p:grpSpPr>
        <a:xfrm>
          <a:off x="0" y="0"/>
          <a:ext cx="0" cy="0"/>
          <a:chOff x="0" y="0"/>
          <a:chExt cx="0" cy="0"/>
        </a:xfrm>
      </p:grpSpPr>
      <p:sp>
        <p:nvSpPr>
          <p:cNvPr id="51" name="Google Shape;51;p13"/>
          <p:cNvSpPr txBox="1">
            <a:spLocks noGrp="1"/>
          </p:cNvSpPr>
          <p:nvPr>
            <p:ph type="body" idx="1"/>
          </p:nvPr>
        </p:nvSpPr>
        <p:spPr>
          <a:xfrm>
            <a:off x="603249" y="5919524"/>
            <a:ext cx="10985600" cy="318400"/>
          </a:xfrm>
          <a:prstGeom prst="rect">
            <a:avLst/>
          </a:prstGeom>
          <a:noFill/>
          <a:ln>
            <a:noFill/>
          </a:ln>
        </p:spPr>
        <p:txBody>
          <a:bodyPr spcFirstLastPara="1" wrap="square" lIns="17150" tIns="17150" rIns="17150" bIns="17150" anchor="b" anchorCtr="0">
            <a:normAutofit/>
          </a:bodyPr>
          <a:lstStyle>
            <a:lvl1pPr marL="609585" lvl="0" indent="-304792" algn="l" rtl="0">
              <a:lnSpc>
                <a:spcPct val="100000"/>
              </a:lnSpc>
              <a:spcBef>
                <a:spcPts val="0"/>
              </a:spcBef>
              <a:spcAft>
                <a:spcPts val="0"/>
              </a:spcAft>
              <a:buClr>
                <a:srgbClr val="FFFFFF"/>
              </a:buClr>
              <a:buSzPts val="1400"/>
              <a:buFont typeface="Helvetica Neue"/>
              <a:buNone/>
              <a:defRPr sz="1867" b="1"/>
            </a:lvl1pPr>
            <a:lvl2pPr marL="1219170" lvl="1" indent="-372524" algn="l" rtl="0">
              <a:lnSpc>
                <a:spcPct val="90000"/>
              </a:lnSpc>
              <a:spcBef>
                <a:spcPts val="2267"/>
              </a:spcBef>
              <a:spcAft>
                <a:spcPts val="0"/>
              </a:spcAft>
              <a:buClr>
                <a:srgbClr val="FFFFFF"/>
              </a:buClr>
              <a:buSzPts val="800"/>
              <a:buChar char="•"/>
              <a:defRPr/>
            </a:lvl2pPr>
            <a:lvl3pPr marL="1828754" lvl="2" indent="-372524" algn="l" rtl="0">
              <a:lnSpc>
                <a:spcPct val="90000"/>
              </a:lnSpc>
              <a:spcBef>
                <a:spcPts val="2267"/>
              </a:spcBef>
              <a:spcAft>
                <a:spcPts val="0"/>
              </a:spcAft>
              <a:buClr>
                <a:srgbClr val="FFFFFF"/>
              </a:buClr>
              <a:buSzPts val="800"/>
              <a:buChar char="•"/>
              <a:defRPr/>
            </a:lvl3pPr>
            <a:lvl4pPr marL="2438339" lvl="3" indent="-372524" algn="l" rtl="0">
              <a:lnSpc>
                <a:spcPct val="90000"/>
              </a:lnSpc>
              <a:spcBef>
                <a:spcPts val="2267"/>
              </a:spcBef>
              <a:spcAft>
                <a:spcPts val="0"/>
              </a:spcAft>
              <a:buClr>
                <a:srgbClr val="FFFFFF"/>
              </a:buClr>
              <a:buSzPts val="800"/>
              <a:buChar char="•"/>
              <a:defRPr/>
            </a:lvl4pPr>
            <a:lvl5pPr marL="3047924" lvl="4" indent="-372524" algn="l" rtl="0">
              <a:lnSpc>
                <a:spcPct val="90000"/>
              </a:lnSpc>
              <a:spcBef>
                <a:spcPts val="2267"/>
              </a:spcBef>
              <a:spcAft>
                <a:spcPts val="0"/>
              </a:spcAft>
              <a:buClr>
                <a:srgbClr val="FFFFFF"/>
              </a:buClr>
              <a:buSzPts val="800"/>
              <a:buChar char="•"/>
              <a:defRPr/>
            </a:lvl5pPr>
            <a:lvl6pPr marL="3657509" lvl="5" indent="-372524" algn="l" rtl="0">
              <a:lnSpc>
                <a:spcPct val="90000"/>
              </a:lnSpc>
              <a:spcBef>
                <a:spcPts val="2267"/>
              </a:spcBef>
              <a:spcAft>
                <a:spcPts val="0"/>
              </a:spcAft>
              <a:buClr>
                <a:srgbClr val="FFFFFF"/>
              </a:buClr>
              <a:buSzPts val="800"/>
              <a:buChar char="•"/>
              <a:defRPr/>
            </a:lvl6pPr>
            <a:lvl7pPr marL="4267093" lvl="6" indent="-372524" algn="l" rtl="0">
              <a:lnSpc>
                <a:spcPct val="90000"/>
              </a:lnSpc>
              <a:spcBef>
                <a:spcPts val="2267"/>
              </a:spcBef>
              <a:spcAft>
                <a:spcPts val="0"/>
              </a:spcAft>
              <a:buClr>
                <a:srgbClr val="FFFFFF"/>
              </a:buClr>
              <a:buSzPts val="800"/>
              <a:buChar char="•"/>
              <a:defRPr/>
            </a:lvl7pPr>
            <a:lvl8pPr marL="4876678" lvl="7" indent="-372524" algn="l" rtl="0">
              <a:lnSpc>
                <a:spcPct val="90000"/>
              </a:lnSpc>
              <a:spcBef>
                <a:spcPts val="2267"/>
              </a:spcBef>
              <a:spcAft>
                <a:spcPts val="0"/>
              </a:spcAft>
              <a:buClr>
                <a:srgbClr val="FFFFFF"/>
              </a:buClr>
              <a:buSzPts val="800"/>
              <a:buChar char="•"/>
              <a:defRPr/>
            </a:lvl8pPr>
            <a:lvl9pPr marL="5486263" lvl="8" indent="-372524" algn="l" rtl="0">
              <a:lnSpc>
                <a:spcPct val="90000"/>
              </a:lnSpc>
              <a:spcBef>
                <a:spcPts val="2267"/>
              </a:spcBef>
              <a:spcAft>
                <a:spcPts val="0"/>
              </a:spcAft>
              <a:buClr>
                <a:srgbClr val="FFFFFF"/>
              </a:buClr>
              <a:buSzPts val="800"/>
              <a:buChar char="•"/>
              <a:defRPr/>
            </a:lvl9pPr>
          </a:lstStyle>
          <a:p>
            <a:endParaRPr/>
          </a:p>
        </p:txBody>
      </p:sp>
      <p:sp>
        <p:nvSpPr>
          <p:cNvPr id="52" name="Google Shape;52;p13"/>
          <p:cNvSpPr txBox="1">
            <a:spLocks noGrp="1"/>
          </p:cNvSpPr>
          <p:nvPr>
            <p:ph type="title"/>
          </p:nvPr>
        </p:nvSpPr>
        <p:spPr>
          <a:xfrm>
            <a:off x="603248" y="1287496"/>
            <a:ext cx="10985600" cy="2324000"/>
          </a:xfrm>
          <a:prstGeom prst="rect">
            <a:avLst/>
          </a:prstGeom>
          <a:noFill/>
          <a:ln>
            <a:noFill/>
          </a:ln>
        </p:spPr>
        <p:txBody>
          <a:bodyPr spcFirstLastPara="1" wrap="square" lIns="19050" tIns="19050" rIns="19050" bIns="19050" anchor="b" anchorCtr="0">
            <a:normAutofit/>
          </a:bodyPr>
          <a:lstStyle>
            <a:lvl1pPr lvl="0" algn="l" rtl="0">
              <a:lnSpc>
                <a:spcPct val="80000"/>
              </a:lnSpc>
              <a:spcBef>
                <a:spcPts val="0"/>
              </a:spcBef>
              <a:spcAft>
                <a:spcPts val="0"/>
              </a:spcAft>
              <a:buClr>
                <a:srgbClr val="FFFFFF"/>
              </a:buClr>
              <a:buSzPts val="4400"/>
              <a:buFont typeface="Helvetica Neue"/>
              <a:buNone/>
              <a:defRPr sz="5867"/>
            </a:lvl1pPr>
            <a:lvl2pPr lvl="1" algn="l" rtl="0">
              <a:lnSpc>
                <a:spcPct val="80000"/>
              </a:lnSpc>
              <a:spcBef>
                <a:spcPts val="0"/>
              </a:spcBef>
              <a:spcAft>
                <a:spcPts val="0"/>
              </a:spcAft>
              <a:buClr>
                <a:srgbClr val="FFFFFF"/>
              </a:buClr>
              <a:buSzPts val="700"/>
              <a:buNone/>
              <a:defRPr/>
            </a:lvl2pPr>
            <a:lvl3pPr lvl="2" algn="l" rtl="0">
              <a:lnSpc>
                <a:spcPct val="80000"/>
              </a:lnSpc>
              <a:spcBef>
                <a:spcPts val="0"/>
              </a:spcBef>
              <a:spcAft>
                <a:spcPts val="0"/>
              </a:spcAft>
              <a:buClr>
                <a:srgbClr val="FFFFFF"/>
              </a:buClr>
              <a:buSzPts val="700"/>
              <a:buNone/>
              <a:defRPr/>
            </a:lvl3pPr>
            <a:lvl4pPr lvl="3" algn="l" rtl="0">
              <a:lnSpc>
                <a:spcPct val="80000"/>
              </a:lnSpc>
              <a:spcBef>
                <a:spcPts val="0"/>
              </a:spcBef>
              <a:spcAft>
                <a:spcPts val="0"/>
              </a:spcAft>
              <a:buClr>
                <a:srgbClr val="FFFFFF"/>
              </a:buClr>
              <a:buSzPts val="700"/>
              <a:buNone/>
              <a:defRPr/>
            </a:lvl4pPr>
            <a:lvl5pPr lvl="4" algn="l" rtl="0">
              <a:lnSpc>
                <a:spcPct val="80000"/>
              </a:lnSpc>
              <a:spcBef>
                <a:spcPts val="0"/>
              </a:spcBef>
              <a:spcAft>
                <a:spcPts val="0"/>
              </a:spcAft>
              <a:buClr>
                <a:srgbClr val="FFFFFF"/>
              </a:buClr>
              <a:buSzPts val="700"/>
              <a:buNone/>
              <a:defRPr/>
            </a:lvl5pPr>
            <a:lvl6pPr lvl="5" algn="l" rtl="0">
              <a:lnSpc>
                <a:spcPct val="80000"/>
              </a:lnSpc>
              <a:spcBef>
                <a:spcPts val="0"/>
              </a:spcBef>
              <a:spcAft>
                <a:spcPts val="0"/>
              </a:spcAft>
              <a:buClr>
                <a:srgbClr val="FFFFFF"/>
              </a:buClr>
              <a:buSzPts val="700"/>
              <a:buNone/>
              <a:defRPr/>
            </a:lvl6pPr>
            <a:lvl7pPr lvl="6" algn="l" rtl="0">
              <a:lnSpc>
                <a:spcPct val="80000"/>
              </a:lnSpc>
              <a:spcBef>
                <a:spcPts val="0"/>
              </a:spcBef>
              <a:spcAft>
                <a:spcPts val="0"/>
              </a:spcAft>
              <a:buClr>
                <a:srgbClr val="FFFFFF"/>
              </a:buClr>
              <a:buSzPts val="700"/>
              <a:buNone/>
              <a:defRPr/>
            </a:lvl7pPr>
            <a:lvl8pPr lvl="7" algn="l" rtl="0">
              <a:lnSpc>
                <a:spcPct val="80000"/>
              </a:lnSpc>
              <a:spcBef>
                <a:spcPts val="0"/>
              </a:spcBef>
              <a:spcAft>
                <a:spcPts val="0"/>
              </a:spcAft>
              <a:buClr>
                <a:srgbClr val="FFFFFF"/>
              </a:buClr>
              <a:buSzPts val="700"/>
              <a:buNone/>
              <a:defRPr/>
            </a:lvl8pPr>
            <a:lvl9pPr lvl="8" algn="l" rtl="0">
              <a:lnSpc>
                <a:spcPct val="80000"/>
              </a:lnSpc>
              <a:spcBef>
                <a:spcPts val="0"/>
              </a:spcBef>
              <a:spcAft>
                <a:spcPts val="0"/>
              </a:spcAft>
              <a:buClr>
                <a:srgbClr val="FFFFFF"/>
              </a:buClr>
              <a:buSzPts val="700"/>
              <a:buNone/>
              <a:defRPr/>
            </a:lvl9pPr>
          </a:lstStyle>
          <a:p>
            <a:endParaRPr/>
          </a:p>
        </p:txBody>
      </p:sp>
      <p:sp>
        <p:nvSpPr>
          <p:cNvPr id="53" name="Google Shape;53;p13"/>
          <p:cNvSpPr txBox="1">
            <a:spLocks noGrp="1"/>
          </p:cNvSpPr>
          <p:nvPr>
            <p:ph type="body" idx="2"/>
          </p:nvPr>
        </p:nvSpPr>
        <p:spPr>
          <a:xfrm>
            <a:off x="603251" y="3598432"/>
            <a:ext cx="10985600" cy="952400"/>
          </a:xfrm>
          <a:prstGeom prst="rect">
            <a:avLst/>
          </a:prstGeom>
          <a:noFill/>
          <a:ln>
            <a:noFill/>
          </a:ln>
        </p:spPr>
        <p:txBody>
          <a:bodyPr spcFirstLastPara="1" wrap="square" lIns="19050" tIns="19050" rIns="19050" bIns="19050" anchor="t" anchorCtr="0">
            <a:normAutofit/>
          </a:bodyPr>
          <a:lstStyle>
            <a:lvl1pPr marL="609585" lvl="0" indent="-304792" algn="l" rtl="0">
              <a:lnSpc>
                <a:spcPct val="100000"/>
              </a:lnSpc>
              <a:spcBef>
                <a:spcPts val="0"/>
              </a:spcBef>
              <a:spcAft>
                <a:spcPts val="0"/>
              </a:spcAft>
              <a:buClr>
                <a:srgbClr val="FFFFFF"/>
              </a:buClr>
              <a:buSzPts val="2100"/>
              <a:buFont typeface="Helvetica Neue"/>
              <a:buNone/>
              <a:defRPr sz="2800" b="1"/>
            </a:lvl1pPr>
            <a:lvl2pPr marL="1219170" lvl="1" indent="-304792" algn="l" rtl="0">
              <a:lnSpc>
                <a:spcPct val="100000"/>
              </a:lnSpc>
              <a:spcBef>
                <a:spcPts val="0"/>
              </a:spcBef>
              <a:spcAft>
                <a:spcPts val="0"/>
              </a:spcAft>
              <a:buClr>
                <a:srgbClr val="FFFFFF"/>
              </a:buClr>
              <a:buSzPts val="2100"/>
              <a:buFont typeface="Helvetica Neue"/>
              <a:buNone/>
              <a:defRPr sz="2800" b="1"/>
            </a:lvl2pPr>
            <a:lvl3pPr marL="1828754" lvl="2" indent="-304792" algn="l" rtl="0">
              <a:lnSpc>
                <a:spcPct val="100000"/>
              </a:lnSpc>
              <a:spcBef>
                <a:spcPts val="0"/>
              </a:spcBef>
              <a:spcAft>
                <a:spcPts val="0"/>
              </a:spcAft>
              <a:buClr>
                <a:srgbClr val="FFFFFF"/>
              </a:buClr>
              <a:buSzPts val="2100"/>
              <a:buFont typeface="Helvetica Neue"/>
              <a:buNone/>
              <a:defRPr sz="2800" b="1"/>
            </a:lvl3pPr>
            <a:lvl4pPr marL="2438339" lvl="3" indent="-304792" algn="l" rtl="0">
              <a:lnSpc>
                <a:spcPct val="100000"/>
              </a:lnSpc>
              <a:spcBef>
                <a:spcPts val="0"/>
              </a:spcBef>
              <a:spcAft>
                <a:spcPts val="0"/>
              </a:spcAft>
              <a:buClr>
                <a:srgbClr val="FFFFFF"/>
              </a:buClr>
              <a:buSzPts val="2100"/>
              <a:buFont typeface="Helvetica Neue"/>
              <a:buNone/>
              <a:defRPr sz="2800" b="1"/>
            </a:lvl4pPr>
            <a:lvl5pPr marL="3047924" lvl="4" indent="-304792" algn="l" rtl="0">
              <a:lnSpc>
                <a:spcPct val="100000"/>
              </a:lnSpc>
              <a:spcBef>
                <a:spcPts val="0"/>
              </a:spcBef>
              <a:spcAft>
                <a:spcPts val="0"/>
              </a:spcAft>
              <a:buClr>
                <a:srgbClr val="FFFFFF"/>
              </a:buClr>
              <a:buSzPts val="2100"/>
              <a:buFont typeface="Helvetica Neue"/>
              <a:buNone/>
              <a:defRPr sz="2800" b="1"/>
            </a:lvl5pPr>
            <a:lvl6pPr marL="3657509" lvl="5" indent="-372524" algn="l" rtl="0">
              <a:lnSpc>
                <a:spcPct val="90000"/>
              </a:lnSpc>
              <a:spcBef>
                <a:spcPts val="2267"/>
              </a:spcBef>
              <a:spcAft>
                <a:spcPts val="0"/>
              </a:spcAft>
              <a:buClr>
                <a:srgbClr val="FFFFFF"/>
              </a:buClr>
              <a:buSzPts val="800"/>
              <a:buChar char="•"/>
              <a:defRPr/>
            </a:lvl6pPr>
            <a:lvl7pPr marL="4267093" lvl="6" indent="-372524" algn="l" rtl="0">
              <a:lnSpc>
                <a:spcPct val="90000"/>
              </a:lnSpc>
              <a:spcBef>
                <a:spcPts val="2267"/>
              </a:spcBef>
              <a:spcAft>
                <a:spcPts val="0"/>
              </a:spcAft>
              <a:buClr>
                <a:srgbClr val="FFFFFF"/>
              </a:buClr>
              <a:buSzPts val="800"/>
              <a:buChar char="•"/>
              <a:defRPr/>
            </a:lvl7pPr>
            <a:lvl8pPr marL="4876678" lvl="7" indent="-372524" algn="l" rtl="0">
              <a:lnSpc>
                <a:spcPct val="90000"/>
              </a:lnSpc>
              <a:spcBef>
                <a:spcPts val="2267"/>
              </a:spcBef>
              <a:spcAft>
                <a:spcPts val="0"/>
              </a:spcAft>
              <a:buClr>
                <a:srgbClr val="FFFFFF"/>
              </a:buClr>
              <a:buSzPts val="800"/>
              <a:buChar char="•"/>
              <a:defRPr/>
            </a:lvl8pPr>
            <a:lvl9pPr marL="5486263" lvl="8" indent="-372524" algn="l" rtl="0">
              <a:lnSpc>
                <a:spcPct val="90000"/>
              </a:lnSpc>
              <a:spcBef>
                <a:spcPts val="2267"/>
              </a:spcBef>
              <a:spcAft>
                <a:spcPts val="0"/>
              </a:spcAft>
              <a:buClr>
                <a:srgbClr val="FFFFFF"/>
              </a:buClr>
              <a:buSzPts val="800"/>
              <a:buChar char="•"/>
              <a:defRPr/>
            </a:lvl9pPr>
          </a:lstStyle>
          <a:p>
            <a:endParaRPr/>
          </a:p>
        </p:txBody>
      </p:sp>
      <p:sp>
        <p:nvSpPr>
          <p:cNvPr id="54" name="Google Shape;54;p13"/>
          <p:cNvSpPr txBox="1">
            <a:spLocks noGrp="1"/>
          </p:cNvSpPr>
          <p:nvPr>
            <p:ph type="sldNum" idx="12"/>
          </p:nvPr>
        </p:nvSpPr>
        <p:spPr>
          <a:xfrm>
            <a:off x="6003873" y="6553263"/>
            <a:ext cx="184400" cy="182038"/>
          </a:xfrm>
          <a:prstGeom prst="rect">
            <a:avLst/>
          </a:prstGeom>
          <a:noFill/>
          <a:ln>
            <a:noFill/>
          </a:ln>
        </p:spPr>
        <p:txBody>
          <a:bodyPr spcFirstLastPara="1" wrap="square" lIns="19050" tIns="19050" rIns="19050" bIns="19050" anchor="b" anchorCtr="0">
            <a:spAutoFit/>
          </a:bodyPr>
          <a:lstStyle>
            <a:lvl1pPr marL="0" marR="0" lvl="0"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476285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838200" y="365124"/>
            <a:ext cx="10515600" cy="13260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rgbClr val="C22536"/>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rgbClr val="901A28"/>
              </a:buClr>
              <a:buSzPts val="1400"/>
              <a:buChar char="•"/>
              <a:defRPr/>
            </a:lvl4pPr>
            <a:lvl5pPr marL="3047924" lvl="4" indent="-423323" algn="l" rtl="0">
              <a:lnSpc>
                <a:spcPct val="90000"/>
              </a:lnSpc>
              <a:spcBef>
                <a:spcPts val="533"/>
              </a:spcBef>
              <a:spcAft>
                <a:spcPts val="0"/>
              </a:spcAft>
              <a:buClr>
                <a:srgbClr val="525252"/>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65" name="Google Shape;65;p15"/>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6" name="Google Shape;66;p15"/>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8610600" y="6356351"/>
            <a:ext cx="10116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9pPr>
          </a:lstStyle>
          <a:p>
            <a:fld id="{00000000-1234-1234-1234-123412341234}" type="slidenum">
              <a:rPr lang="en" smtClean="0"/>
              <a:pPr/>
              <a:t>‹#›</a:t>
            </a:fld>
            <a:endParaRPr lang="en"/>
          </a:p>
        </p:txBody>
      </p:sp>
      <p:pic>
        <p:nvPicPr>
          <p:cNvPr id="68" name="Google Shape;68;p15" descr="Virginia Department of Education"/>
          <p:cNvPicPr preferRelativeResize="0"/>
          <p:nvPr/>
        </p:nvPicPr>
        <p:blipFill rotWithShape="1">
          <a:blip r:embed="rId2">
            <a:alphaModFix/>
          </a:blip>
          <a:srcRect/>
          <a:stretch/>
        </p:blipFill>
        <p:spPr>
          <a:xfrm rot="-5400000">
            <a:off x="-3027419" y="3223350"/>
            <a:ext cx="6664604" cy="381164"/>
          </a:xfrm>
          <a:prstGeom prst="rect">
            <a:avLst/>
          </a:prstGeom>
          <a:noFill/>
          <a:ln>
            <a:noFill/>
          </a:ln>
        </p:spPr>
      </p:pic>
      <p:pic>
        <p:nvPicPr>
          <p:cNvPr id="69" name="Google Shape;69;p15" descr="VDOE Logo&#10;"/>
          <p:cNvPicPr preferRelativeResize="0"/>
          <p:nvPr/>
        </p:nvPicPr>
        <p:blipFill rotWithShape="1">
          <a:blip r:embed="rId3">
            <a:alphaModFix/>
          </a:blip>
          <a:srcRect/>
          <a:stretch/>
        </p:blipFill>
        <p:spPr>
          <a:xfrm>
            <a:off x="9622341" y="6116945"/>
            <a:ext cx="2531807" cy="843935"/>
          </a:xfrm>
          <a:prstGeom prst="rect">
            <a:avLst/>
          </a:prstGeom>
          <a:noFill/>
          <a:ln>
            <a:noFill/>
          </a:ln>
        </p:spPr>
      </p:pic>
    </p:spTree>
    <p:extLst>
      <p:ext uri="{BB962C8B-B14F-4D97-AF65-F5344CB8AC3E}">
        <p14:creationId xmlns:p14="http://schemas.microsoft.com/office/powerpoint/2010/main" val="2494253514"/>
      </p:ext>
    </p:extLst>
  </p:cSld>
  <p:clrMapOvr>
    <a:masterClrMapping/>
  </p:clrMapOvr>
  <p:extLst mod="1">
    <p:ext uri="{DCECCB84-F9BA-43D5-87BE-67443E8EF086}">
      <p15:sldGuideLst xmlns:p15="http://schemas.microsoft.com/office/powerpoint/2012/main">
        <p15:guide id="1" orient="horz" pos="318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831851" y="1709739"/>
            <a:ext cx="10515600" cy="2852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800"/>
              <a:buFont typeface="Trebuchet MS"/>
              <a:buNone/>
              <a:defRPr sz="5067"/>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2" name="Google Shape;72;p16"/>
          <p:cNvSpPr txBox="1">
            <a:spLocks noGrp="1"/>
          </p:cNvSpPr>
          <p:nvPr>
            <p:ph type="body" idx="1"/>
          </p:nvPr>
        </p:nvSpPr>
        <p:spPr>
          <a:xfrm>
            <a:off x="831851" y="4589463"/>
            <a:ext cx="10515600" cy="15004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Clr>
                <a:srgbClr val="888988"/>
              </a:buClr>
              <a:buSzPts val="1800"/>
              <a:buNone/>
              <a:defRPr sz="2400">
                <a:solidFill>
                  <a:srgbClr val="888988"/>
                </a:solidFill>
              </a:defRPr>
            </a:lvl1pPr>
            <a:lvl2pPr marL="1219170" lvl="1" indent="-304792" algn="l" rtl="0">
              <a:lnSpc>
                <a:spcPct val="90000"/>
              </a:lnSpc>
              <a:spcBef>
                <a:spcPts val="533"/>
              </a:spcBef>
              <a:spcAft>
                <a:spcPts val="0"/>
              </a:spcAft>
              <a:buClr>
                <a:srgbClr val="888988"/>
              </a:buClr>
              <a:buSzPts val="1500"/>
              <a:buNone/>
              <a:defRPr sz="2000">
                <a:solidFill>
                  <a:srgbClr val="888988"/>
                </a:solidFill>
              </a:defRPr>
            </a:lvl2pPr>
            <a:lvl3pPr marL="1828754" lvl="2" indent="-304792" algn="l" rtl="0">
              <a:lnSpc>
                <a:spcPct val="90000"/>
              </a:lnSpc>
              <a:spcBef>
                <a:spcPts val="533"/>
              </a:spcBef>
              <a:spcAft>
                <a:spcPts val="0"/>
              </a:spcAft>
              <a:buClr>
                <a:srgbClr val="888988"/>
              </a:buClr>
              <a:buSzPts val="1400"/>
              <a:buNone/>
              <a:defRPr sz="1867">
                <a:solidFill>
                  <a:srgbClr val="888988"/>
                </a:solidFill>
              </a:defRPr>
            </a:lvl3pPr>
            <a:lvl4pPr marL="2438339" lvl="3" indent="-304792" algn="l" rtl="0">
              <a:lnSpc>
                <a:spcPct val="90000"/>
              </a:lnSpc>
              <a:spcBef>
                <a:spcPts val="533"/>
              </a:spcBef>
              <a:spcAft>
                <a:spcPts val="0"/>
              </a:spcAft>
              <a:buClr>
                <a:srgbClr val="888988"/>
              </a:buClr>
              <a:buSzPts val="1200"/>
              <a:buNone/>
              <a:defRPr sz="1600">
                <a:solidFill>
                  <a:srgbClr val="888988"/>
                </a:solidFill>
              </a:defRPr>
            </a:lvl4pPr>
            <a:lvl5pPr marL="3047924" lvl="4" indent="-304792" algn="l" rtl="0">
              <a:lnSpc>
                <a:spcPct val="90000"/>
              </a:lnSpc>
              <a:spcBef>
                <a:spcPts val="533"/>
              </a:spcBef>
              <a:spcAft>
                <a:spcPts val="0"/>
              </a:spcAft>
              <a:buClr>
                <a:srgbClr val="888988"/>
              </a:buClr>
              <a:buSzPts val="1200"/>
              <a:buNone/>
              <a:defRPr sz="1600">
                <a:solidFill>
                  <a:srgbClr val="888988"/>
                </a:solidFill>
              </a:defRPr>
            </a:lvl5pPr>
            <a:lvl6pPr marL="3657509" lvl="5" indent="-304792" algn="l" rtl="0">
              <a:lnSpc>
                <a:spcPct val="90000"/>
              </a:lnSpc>
              <a:spcBef>
                <a:spcPts val="533"/>
              </a:spcBef>
              <a:spcAft>
                <a:spcPts val="0"/>
              </a:spcAft>
              <a:buClr>
                <a:srgbClr val="888988"/>
              </a:buClr>
              <a:buSzPts val="1200"/>
              <a:buNone/>
              <a:defRPr sz="1600">
                <a:solidFill>
                  <a:srgbClr val="888988"/>
                </a:solidFill>
              </a:defRPr>
            </a:lvl6pPr>
            <a:lvl7pPr marL="4267093" lvl="6" indent="-304792" algn="l" rtl="0">
              <a:lnSpc>
                <a:spcPct val="90000"/>
              </a:lnSpc>
              <a:spcBef>
                <a:spcPts val="533"/>
              </a:spcBef>
              <a:spcAft>
                <a:spcPts val="0"/>
              </a:spcAft>
              <a:buClr>
                <a:srgbClr val="888988"/>
              </a:buClr>
              <a:buSzPts val="1200"/>
              <a:buNone/>
              <a:defRPr sz="1600">
                <a:solidFill>
                  <a:srgbClr val="888988"/>
                </a:solidFill>
              </a:defRPr>
            </a:lvl7pPr>
            <a:lvl8pPr marL="4876678" lvl="7" indent="-304792" algn="l" rtl="0">
              <a:lnSpc>
                <a:spcPct val="90000"/>
              </a:lnSpc>
              <a:spcBef>
                <a:spcPts val="533"/>
              </a:spcBef>
              <a:spcAft>
                <a:spcPts val="0"/>
              </a:spcAft>
              <a:buClr>
                <a:srgbClr val="888988"/>
              </a:buClr>
              <a:buSzPts val="1200"/>
              <a:buNone/>
              <a:defRPr sz="1600">
                <a:solidFill>
                  <a:srgbClr val="888988"/>
                </a:solidFill>
              </a:defRPr>
            </a:lvl8pPr>
            <a:lvl9pPr marL="5486263" lvl="8" indent="-304792" algn="l" rtl="0">
              <a:lnSpc>
                <a:spcPct val="90000"/>
              </a:lnSpc>
              <a:spcBef>
                <a:spcPts val="533"/>
              </a:spcBef>
              <a:spcAft>
                <a:spcPts val="0"/>
              </a:spcAft>
              <a:buClr>
                <a:srgbClr val="888988"/>
              </a:buClr>
              <a:buSzPts val="1200"/>
              <a:buNone/>
              <a:defRPr sz="1600">
                <a:solidFill>
                  <a:srgbClr val="888988"/>
                </a:solidFill>
              </a:defRPr>
            </a:lvl9pPr>
          </a:lstStyle>
          <a:p>
            <a:endParaRPr/>
          </a:p>
        </p:txBody>
      </p:sp>
      <p:sp>
        <p:nvSpPr>
          <p:cNvPr id="73" name="Google Shape;73;p16"/>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4" name="Google Shape;74;p16"/>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5" name="Google Shape;75;p16"/>
          <p:cNvSpPr txBox="1">
            <a:spLocks noGrp="1"/>
          </p:cNvSpPr>
          <p:nvPr>
            <p:ph type="sldNum" idx="12"/>
          </p:nvPr>
        </p:nvSpPr>
        <p:spPr>
          <a:xfrm>
            <a:off x="8610600" y="6356351"/>
            <a:ext cx="10116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9pPr>
          </a:lstStyle>
          <a:p>
            <a:fld id="{00000000-1234-1234-1234-123412341234}" type="slidenum">
              <a:rPr lang="en" smtClean="0"/>
              <a:pPr/>
              <a:t>‹#›</a:t>
            </a:fld>
            <a:endParaRPr lang="en"/>
          </a:p>
        </p:txBody>
      </p:sp>
      <p:pic>
        <p:nvPicPr>
          <p:cNvPr id="76" name="Google Shape;76;p16" descr="VDOE LOGO"/>
          <p:cNvPicPr preferRelativeResize="0"/>
          <p:nvPr/>
        </p:nvPicPr>
        <p:blipFill rotWithShape="1">
          <a:blip r:embed="rId2">
            <a:alphaModFix/>
          </a:blip>
          <a:srcRect/>
          <a:stretch/>
        </p:blipFill>
        <p:spPr>
          <a:xfrm>
            <a:off x="9622341" y="6116945"/>
            <a:ext cx="2531807" cy="843935"/>
          </a:xfrm>
          <a:prstGeom prst="rect">
            <a:avLst/>
          </a:prstGeom>
          <a:noFill/>
          <a:ln>
            <a:noFill/>
          </a:ln>
        </p:spPr>
      </p:pic>
    </p:spTree>
    <p:extLst>
      <p:ext uri="{BB962C8B-B14F-4D97-AF65-F5344CB8AC3E}">
        <p14:creationId xmlns:p14="http://schemas.microsoft.com/office/powerpoint/2010/main" val="14996753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7"/>
        <p:cNvGrpSpPr/>
        <p:nvPr/>
      </p:nvGrpSpPr>
      <p:grpSpPr>
        <a:xfrm>
          <a:off x="0" y="0"/>
          <a:ext cx="0" cy="0"/>
          <a:chOff x="0" y="0"/>
          <a:chExt cx="0" cy="0"/>
        </a:xfrm>
      </p:grpSpPr>
      <p:sp>
        <p:nvSpPr>
          <p:cNvPr id="78" name="Google Shape;78;p17"/>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9" name="Google Shape;79;p17"/>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0" name="Google Shape;80;p17"/>
          <p:cNvSpPr txBox="1">
            <a:spLocks noGrp="1"/>
          </p:cNvSpPr>
          <p:nvPr>
            <p:ph type="sldNum" idx="12"/>
          </p:nvPr>
        </p:nvSpPr>
        <p:spPr>
          <a:xfrm>
            <a:off x="8610600" y="6356351"/>
            <a:ext cx="10936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9pPr>
          </a:lstStyle>
          <a:p>
            <a:fld id="{00000000-1234-1234-1234-123412341234}" type="slidenum">
              <a:rPr lang="en" smtClean="0"/>
              <a:pPr/>
              <a:t>‹#›</a:t>
            </a:fld>
            <a:endParaRPr lang="en"/>
          </a:p>
        </p:txBody>
      </p:sp>
      <p:pic>
        <p:nvPicPr>
          <p:cNvPr id="81" name="Google Shape;81;p17" descr="Virginia Department of Education"/>
          <p:cNvPicPr preferRelativeResize="0"/>
          <p:nvPr/>
        </p:nvPicPr>
        <p:blipFill rotWithShape="1">
          <a:blip r:embed="rId2">
            <a:alphaModFix/>
          </a:blip>
          <a:srcRect/>
          <a:stretch/>
        </p:blipFill>
        <p:spPr>
          <a:xfrm rot="-5400000">
            <a:off x="-3027419" y="3223350"/>
            <a:ext cx="6664604" cy="381164"/>
          </a:xfrm>
          <a:prstGeom prst="rect">
            <a:avLst/>
          </a:prstGeom>
          <a:noFill/>
          <a:ln>
            <a:noFill/>
          </a:ln>
        </p:spPr>
      </p:pic>
      <p:pic>
        <p:nvPicPr>
          <p:cNvPr id="82" name="Google Shape;82;p17" descr="VDOE Logo"/>
          <p:cNvPicPr preferRelativeResize="0"/>
          <p:nvPr/>
        </p:nvPicPr>
        <p:blipFill rotWithShape="1">
          <a:blip r:embed="rId3">
            <a:alphaModFix/>
          </a:blip>
          <a:srcRect/>
          <a:stretch/>
        </p:blipFill>
        <p:spPr>
          <a:xfrm>
            <a:off x="9622341" y="6116945"/>
            <a:ext cx="2531807" cy="843935"/>
          </a:xfrm>
          <a:prstGeom prst="rect">
            <a:avLst/>
          </a:prstGeom>
          <a:noFill/>
          <a:ln>
            <a:noFill/>
          </a:ln>
        </p:spPr>
      </p:pic>
    </p:spTree>
    <p:extLst>
      <p:ext uri="{BB962C8B-B14F-4D97-AF65-F5344CB8AC3E}">
        <p14:creationId xmlns:p14="http://schemas.microsoft.com/office/powerpoint/2010/main" val="42613373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839788" y="457200"/>
            <a:ext cx="3932000" cy="16004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2400"/>
              <a:buFont typeface="Trebuchet MS"/>
              <a:buNone/>
              <a:defRPr sz="32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5" name="Google Shape;85;p18"/>
          <p:cNvSpPr>
            <a:spLocks noGrp="1"/>
          </p:cNvSpPr>
          <p:nvPr>
            <p:ph type="pic" idx="2"/>
          </p:nvPr>
        </p:nvSpPr>
        <p:spPr>
          <a:xfrm>
            <a:off x="5183188" y="987425"/>
            <a:ext cx="6172400" cy="4873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2400"/>
              <a:buFont typeface="Arial"/>
              <a:buNone/>
              <a:defRPr sz="3200" b="0" i="0" u="none" strike="noStrike" cap="none">
                <a:solidFill>
                  <a:schemeClr val="dk1"/>
                </a:solidFill>
                <a:latin typeface="Trebuchet MS"/>
                <a:ea typeface="Trebuchet MS"/>
                <a:cs typeface="Trebuchet MS"/>
                <a:sym typeface="Trebuchet MS"/>
              </a:defRPr>
            </a:lvl1pPr>
            <a:lvl2pPr marR="0" lvl="1" algn="l" rtl="0">
              <a:lnSpc>
                <a:spcPct val="90000"/>
              </a:lnSpc>
              <a:spcBef>
                <a:spcPts val="533"/>
              </a:spcBef>
              <a:spcAft>
                <a:spcPts val="0"/>
              </a:spcAft>
              <a:buClr>
                <a:srgbClr val="C22536"/>
              </a:buClr>
              <a:buSzPts val="2100"/>
              <a:buFont typeface="Arial"/>
              <a:buNone/>
              <a:defRPr sz="2800" b="0" i="0" u="none" strike="noStrike" cap="none">
                <a:solidFill>
                  <a:srgbClr val="C22536"/>
                </a:solidFill>
                <a:latin typeface="Trebuchet MS"/>
                <a:ea typeface="Trebuchet MS"/>
                <a:cs typeface="Trebuchet MS"/>
                <a:sym typeface="Trebuchet MS"/>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Trebuchet MS"/>
                <a:ea typeface="Trebuchet MS"/>
                <a:cs typeface="Trebuchet MS"/>
                <a:sym typeface="Trebuchet MS"/>
              </a:defRPr>
            </a:lvl3pPr>
            <a:lvl4pPr marR="0" lvl="3" algn="l" rtl="0">
              <a:lnSpc>
                <a:spcPct val="90000"/>
              </a:lnSpc>
              <a:spcBef>
                <a:spcPts val="533"/>
              </a:spcBef>
              <a:spcAft>
                <a:spcPts val="0"/>
              </a:spcAft>
              <a:buClr>
                <a:srgbClr val="901A28"/>
              </a:buClr>
              <a:buSzPts val="1500"/>
              <a:buFont typeface="Arial"/>
              <a:buNone/>
              <a:defRPr sz="2000" b="0" i="0" u="none" strike="noStrike" cap="none">
                <a:solidFill>
                  <a:srgbClr val="901A28"/>
                </a:solidFill>
                <a:latin typeface="Trebuchet MS"/>
                <a:ea typeface="Trebuchet MS"/>
                <a:cs typeface="Trebuchet MS"/>
                <a:sym typeface="Trebuchet MS"/>
              </a:defRPr>
            </a:lvl4pPr>
            <a:lvl5pPr marR="0" lvl="4" algn="l" rtl="0">
              <a:lnSpc>
                <a:spcPct val="90000"/>
              </a:lnSpc>
              <a:spcBef>
                <a:spcPts val="533"/>
              </a:spcBef>
              <a:spcAft>
                <a:spcPts val="0"/>
              </a:spcAft>
              <a:buClr>
                <a:srgbClr val="525252"/>
              </a:buClr>
              <a:buSzPts val="1500"/>
              <a:buFont typeface="Arial"/>
              <a:buNone/>
              <a:defRPr sz="2000" b="0" i="0" u="none" strike="noStrike" cap="none">
                <a:solidFill>
                  <a:srgbClr val="525252"/>
                </a:solidFill>
                <a:latin typeface="Trebuchet MS"/>
                <a:ea typeface="Trebuchet MS"/>
                <a:cs typeface="Trebuchet MS"/>
                <a:sym typeface="Trebuchet MS"/>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Trebuchet MS"/>
                <a:ea typeface="Trebuchet MS"/>
                <a:cs typeface="Trebuchet MS"/>
                <a:sym typeface="Trebuchet MS"/>
              </a:defRPr>
            </a:lvl9pPr>
          </a:lstStyle>
          <a:p>
            <a:endParaRPr/>
          </a:p>
        </p:txBody>
      </p:sp>
      <p:sp>
        <p:nvSpPr>
          <p:cNvPr id="86" name="Google Shape;86;p18"/>
          <p:cNvSpPr txBox="1">
            <a:spLocks noGrp="1"/>
          </p:cNvSpPr>
          <p:nvPr>
            <p:ph type="body" idx="1"/>
          </p:nvPr>
        </p:nvSpPr>
        <p:spPr>
          <a:xfrm>
            <a:off x="839788" y="2057400"/>
            <a:ext cx="3932000" cy="38116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Clr>
                <a:schemeClr val="dk1"/>
              </a:buClr>
              <a:buSzPts val="1200"/>
              <a:buNone/>
              <a:defRPr sz="1600"/>
            </a:lvl1pPr>
            <a:lvl2pPr marL="1219170" lvl="1" indent="-304792" algn="l" rtl="0">
              <a:lnSpc>
                <a:spcPct val="90000"/>
              </a:lnSpc>
              <a:spcBef>
                <a:spcPts val="533"/>
              </a:spcBef>
              <a:spcAft>
                <a:spcPts val="0"/>
              </a:spcAft>
              <a:buClr>
                <a:srgbClr val="C22536"/>
              </a:buClr>
              <a:buSzPts val="1100"/>
              <a:buNone/>
              <a:defRPr sz="1467"/>
            </a:lvl2pPr>
            <a:lvl3pPr marL="1828754" lvl="2" indent="-304792" algn="l" rtl="0">
              <a:lnSpc>
                <a:spcPct val="90000"/>
              </a:lnSpc>
              <a:spcBef>
                <a:spcPts val="533"/>
              </a:spcBef>
              <a:spcAft>
                <a:spcPts val="0"/>
              </a:spcAft>
              <a:buClr>
                <a:schemeClr val="dk1"/>
              </a:buClr>
              <a:buSzPts val="900"/>
              <a:buNone/>
              <a:defRPr sz="1200"/>
            </a:lvl3pPr>
            <a:lvl4pPr marL="2438339" lvl="3" indent="-304792" algn="l" rtl="0">
              <a:lnSpc>
                <a:spcPct val="90000"/>
              </a:lnSpc>
              <a:spcBef>
                <a:spcPts val="533"/>
              </a:spcBef>
              <a:spcAft>
                <a:spcPts val="0"/>
              </a:spcAft>
              <a:buClr>
                <a:srgbClr val="901A28"/>
              </a:buClr>
              <a:buSzPts val="800"/>
              <a:buNone/>
              <a:defRPr sz="1067"/>
            </a:lvl4pPr>
            <a:lvl5pPr marL="3047924" lvl="4" indent="-304792" algn="l" rtl="0">
              <a:lnSpc>
                <a:spcPct val="90000"/>
              </a:lnSpc>
              <a:spcBef>
                <a:spcPts val="533"/>
              </a:spcBef>
              <a:spcAft>
                <a:spcPts val="0"/>
              </a:spcAft>
              <a:buClr>
                <a:srgbClr val="525252"/>
              </a:buClr>
              <a:buSzPts val="800"/>
              <a:buNone/>
              <a:defRPr sz="1067"/>
            </a:lvl5pPr>
            <a:lvl6pPr marL="3657509" lvl="5" indent="-304792" algn="l" rtl="0">
              <a:lnSpc>
                <a:spcPct val="90000"/>
              </a:lnSpc>
              <a:spcBef>
                <a:spcPts val="533"/>
              </a:spcBef>
              <a:spcAft>
                <a:spcPts val="0"/>
              </a:spcAft>
              <a:buClr>
                <a:schemeClr val="dk1"/>
              </a:buClr>
              <a:buSzPts val="800"/>
              <a:buNone/>
              <a:defRPr sz="1067"/>
            </a:lvl6pPr>
            <a:lvl7pPr marL="4267093" lvl="6" indent="-304792" algn="l" rtl="0">
              <a:lnSpc>
                <a:spcPct val="90000"/>
              </a:lnSpc>
              <a:spcBef>
                <a:spcPts val="533"/>
              </a:spcBef>
              <a:spcAft>
                <a:spcPts val="0"/>
              </a:spcAft>
              <a:buClr>
                <a:schemeClr val="dk1"/>
              </a:buClr>
              <a:buSzPts val="800"/>
              <a:buNone/>
              <a:defRPr sz="1067"/>
            </a:lvl7pPr>
            <a:lvl8pPr marL="4876678" lvl="7" indent="-304792" algn="l" rtl="0">
              <a:lnSpc>
                <a:spcPct val="90000"/>
              </a:lnSpc>
              <a:spcBef>
                <a:spcPts val="533"/>
              </a:spcBef>
              <a:spcAft>
                <a:spcPts val="0"/>
              </a:spcAft>
              <a:buClr>
                <a:schemeClr val="dk1"/>
              </a:buClr>
              <a:buSzPts val="800"/>
              <a:buNone/>
              <a:defRPr sz="1067"/>
            </a:lvl8pPr>
            <a:lvl9pPr marL="5486263" lvl="8" indent="-304792" algn="l" rtl="0">
              <a:lnSpc>
                <a:spcPct val="90000"/>
              </a:lnSpc>
              <a:spcBef>
                <a:spcPts val="533"/>
              </a:spcBef>
              <a:spcAft>
                <a:spcPts val="0"/>
              </a:spcAft>
              <a:buClr>
                <a:schemeClr val="dk1"/>
              </a:buClr>
              <a:buSzPts val="800"/>
              <a:buNone/>
              <a:defRPr sz="1067"/>
            </a:lvl9pPr>
          </a:lstStyle>
          <a:p>
            <a:endParaRPr/>
          </a:p>
        </p:txBody>
      </p:sp>
      <p:sp>
        <p:nvSpPr>
          <p:cNvPr id="87" name="Google Shape;87;p18"/>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8" name="Google Shape;88;p18"/>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9" name="Google Shape;89;p18"/>
          <p:cNvSpPr txBox="1">
            <a:spLocks noGrp="1"/>
          </p:cNvSpPr>
          <p:nvPr>
            <p:ph type="sldNum" idx="12"/>
          </p:nvPr>
        </p:nvSpPr>
        <p:spPr>
          <a:xfrm>
            <a:off x="8610600" y="6356351"/>
            <a:ext cx="11136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9pPr>
          </a:lstStyle>
          <a:p>
            <a:fld id="{00000000-1234-1234-1234-123412341234}" type="slidenum">
              <a:rPr lang="en" smtClean="0"/>
              <a:pPr/>
              <a:t>‹#›</a:t>
            </a:fld>
            <a:endParaRPr lang="en"/>
          </a:p>
        </p:txBody>
      </p:sp>
      <p:pic>
        <p:nvPicPr>
          <p:cNvPr id="90" name="Google Shape;90;p18" descr="Virginia Department of Education"/>
          <p:cNvPicPr preferRelativeResize="0"/>
          <p:nvPr/>
        </p:nvPicPr>
        <p:blipFill rotWithShape="1">
          <a:blip r:embed="rId2">
            <a:alphaModFix/>
          </a:blip>
          <a:srcRect/>
          <a:stretch/>
        </p:blipFill>
        <p:spPr>
          <a:xfrm rot="-5400000">
            <a:off x="-3027419" y="3223350"/>
            <a:ext cx="6664604" cy="381164"/>
          </a:xfrm>
          <a:prstGeom prst="rect">
            <a:avLst/>
          </a:prstGeom>
          <a:noFill/>
          <a:ln>
            <a:noFill/>
          </a:ln>
        </p:spPr>
      </p:pic>
      <p:pic>
        <p:nvPicPr>
          <p:cNvPr id="91" name="Google Shape;91;p18" descr="VDOE Logo"/>
          <p:cNvPicPr preferRelativeResize="0"/>
          <p:nvPr/>
        </p:nvPicPr>
        <p:blipFill rotWithShape="1">
          <a:blip r:embed="rId3">
            <a:alphaModFix/>
          </a:blip>
          <a:srcRect/>
          <a:stretch/>
        </p:blipFill>
        <p:spPr>
          <a:xfrm>
            <a:off x="9622341" y="6116945"/>
            <a:ext cx="2531807" cy="843935"/>
          </a:xfrm>
          <a:prstGeom prst="rect">
            <a:avLst/>
          </a:prstGeom>
          <a:noFill/>
          <a:ln>
            <a:noFill/>
          </a:ln>
        </p:spPr>
      </p:pic>
    </p:spTree>
    <p:extLst>
      <p:ext uri="{BB962C8B-B14F-4D97-AF65-F5344CB8AC3E}">
        <p14:creationId xmlns:p14="http://schemas.microsoft.com/office/powerpoint/2010/main" val="125095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838200" y="365124"/>
            <a:ext cx="10515600" cy="13260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4" name="Google Shape;94;p19"/>
          <p:cNvSpPr txBox="1">
            <a:spLocks noGrp="1"/>
          </p:cNvSpPr>
          <p:nvPr>
            <p:ph type="body" idx="1"/>
          </p:nvPr>
        </p:nvSpPr>
        <p:spPr>
          <a:xfrm>
            <a:off x="838200" y="1825625"/>
            <a:ext cx="5181600" cy="43512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rgbClr val="C22536"/>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rgbClr val="901A28"/>
              </a:buClr>
              <a:buSzPts val="1400"/>
              <a:buChar char="•"/>
              <a:defRPr/>
            </a:lvl4pPr>
            <a:lvl5pPr marL="3047924" lvl="4" indent="-423323" algn="l" rtl="0">
              <a:lnSpc>
                <a:spcPct val="90000"/>
              </a:lnSpc>
              <a:spcBef>
                <a:spcPts val="533"/>
              </a:spcBef>
              <a:spcAft>
                <a:spcPts val="0"/>
              </a:spcAft>
              <a:buClr>
                <a:srgbClr val="525252"/>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95" name="Google Shape;95;p19"/>
          <p:cNvSpPr txBox="1">
            <a:spLocks noGrp="1"/>
          </p:cNvSpPr>
          <p:nvPr>
            <p:ph type="body" idx="2"/>
          </p:nvPr>
        </p:nvSpPr>
        <p:spPr>
          <a:xfrm>
            <a:off x="6172200" y="1825625"/>
            <a:ext cx="5181600" cy="43512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rgbClr val="C22536"/>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rgbClr val="901A28"/>
              </a:buClr>
              <a:buSzPts val="1400"/>
              <a:buChar char="•"/>
              <a:defRPr/>
            </a:lvl4pPr>
            <a:lvl5pPr marL="3047924" lvl="4" indent="-423323" algn="l" rtl="0">
              <a:lnSpc>
                <a:spcPct val="90000"/>
              </a:lnSpc>
              <a:spcBef>
                <a:spcPts val="533"/>
              </a:spcBef>
              <a:spcAft>
                <a:spcPts val="0"/>
              </a:spcAft>
              <a:buClr>
                <a:srgbClr val="525252"/>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96" name="Google Shape;96;p19"/>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7" name="Google Shape;97;p19"/>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8" name="Google Shape;98;p19"/>
          <p:cNvSpPr txBox="1">
            <a:spLocks noGrp="1"/>
          </p:cNvSpPr>
          <p:nvPr>
            <p:ph type="sldNum" idx="12"/>
          </p:nvPr>
        </p:nvSpPr>
        <p:spPr>
          <a:xfrm>
            <a:off x="8610600" y="6356351"/>
            <a:ext cx="10116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9pPr>
          </a:lstStyle>
          <a:p>
            <a:fld id="{00000000-1234-1234-1234-123412341234}" type="slidenum">
              <a:rPr lang="en" smtClean="0"/>
              <a:pPr/>
              <a:t>‹#›</a:t>
            </a:fld>
            <a:endParaRPr lang="en"/>
          </a:p>
        </p:txBody>
      </p:sp>
      <p:pic>
        <p:nvPicPr>
          <p:cNvPr id="99" name="Google Shape;99;p19" descr="Virginia Department of Education"/>
          <p:cNvPicPr preferRelativeResize="0"/>
          <p:nvPr/>
        </p:nvPicPr>
        <p:blipFill rotWithShape="1">
          <a:blip r:embed="rId2">
            <a:alphaModFix/>
          </a:blip>
          <a:srcRect/>
          <a:stretch/>
        </p:blipFill>
        <p:spPr>
          <a:xfrm rot="-5400000">
            <a:off x="-3027419" y="3223350"/>
            <a:ext cx="6664604" cy="381164"/>
          </a:xfrm>
          <a:prstGeom prst="rect">
            <a:avLst/>
          </a:prstGeom>
          <a:noFill/>
          <a:ln>
            <a:noFill/>
          </a:ln>
        </p:spPr>
      </p:pic>
      <p:pic>
        <p:nvPicPr>
          <p:cNvPr id="100" name="Google Shape;100;p19" descr="VDOE LOGO"/>
          <p:cNvPicPr preferRelativeResize="0"/>
          <p:nvPr/>
        </p:nvPicPr>
        <p:blipFill rotWithShape="1">
          <a:blip r:embed="rId3">
            <a:alphaModFix/>
          </a:blip>
          <a:srcRect/>
          <a:stretch/>
        </p:blipFill>
        <p:spPr>
          <a:xfrm>
            <a:off x="9622341" y="6116945"/>
            <a:ext cx="2531807" cy="843935"/>
          </a:xfrm>
          <a:prstGeom prst="rect">
            <a:avLst/>
          </a:prstGeom>
          <a:noFill/>
          <a:ln>
            <a:noFill/>
          </a:ln>
        </p:spPr>
      </p:pic>
    </p:spTree>
    <p:extLst>
      <p:ext uri="{BB962C8B-B14F-4D97-AF65-F5344CB8AC3E}">
        <p14:creationId xmlns:p14="http://schemas.microsoft.com/office/powerpoint/2010/main" val="3338308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23ED67-46AF-41FF-8957-A877D3D71DEF}" type="datetime1">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DOE LOGO">
            <a:extLst>
              <a:ext uri="{FF2B5EF4-FFF2-40B4-BE49-F238E27FC236}">
                <a16:creationId xmlns:a16="http://schemas.microsoft.com/office/drawing/2014/main" id="{12FA6595-DD2D-2349-9F43-C96DE74D46BE}"/>
              </a:ext>
            </a:extLst>
          </p:cNvPr>
          <p:cNvPicPr>
            <a:picLocks noChangeAspect="1"/>
          </p:cNvPicPr>
          <p:nvPr userDrawn="1"/>
        </p:nvPicPr>
        <p:blipFill>
          <a:blip r:embed="rId2"/>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5567273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839788" y="365125"/>
            <a:ext cx="10515600" cy="1325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3" name="Google Shape;103;p20"/>
          <p:cNvSpPr txBox="1">
            <a:spLocks noGrp="1"/>
          </p:cNvSpPr>
          <p:nvPr>
            <p:ph type="body" idx="1"/>
          </p:nvPr>
        </p:nvSpPr>
        <p:spPr>
          <a:xfrm>
            <a:off x="839788" y="1681163"/>
            <a:ext cx="5158000" cy="824000"/>
          </a:xfrm>
          <a:prstGeom prst="rect">
            <a:avLst/>
          </a:prstGeom>
          <a:noFill/>
          <a:ln>
            <a:noFill/>
          </a:ln>
        </p:spPr>
        <p:txBody>
          <a:bodyPr spcFirstLastPara="1" wrap="square" lIns="68575" tIns="34275" rIns="68575" bIns="34275" anchor="b" anchorCtr="0">
            <a:normAutofit/>
          </a:bodyPr>
          <a:lstStyle>
            <a:lvl1pPr marL="609585" lvl="0" indent="-304792" algn="l" rtl="0">
              <a:lnSpc>
                <a:spcPct val="90000"/>
              </a:lnSpc>
              <a:spcBef>
                <a:spcPts val="1067"/>
              </a:spcBef>
              <a:spcAft>
                <a:spcPts val="0"/>
              </a:spcAft>
              <a:buClr>
                <a:schemeClr val="dk1"/>
              </a:buClr>
              <a:buSzPts val="1800"/>
              <a:buNone/>
              <a:defRPr sz="2400" b="1">
                <a:solidFill>
                  <a:schemeClr val="dk1"/>
                </a:solidFill>
              </a:defRPr>
            </a:lvl1pPr>
            <a:lvl2pPr marL="1219170" lvl="1" indent="-304792" algn="l" rtl="0">
              <a:lnSpc>
                <a:spcPct val="90000"/>
              </a:lnSpc>
              <a:spcBef>
                <a:spcPts val="533"/>
              </a:spcBef>
              <a:spcAft>
                <a:spcPts val="0"/>
              </a:spcAft>
              <a:buClr>
                <a:srgbClr val="C22536"/>
              </a:buClr>
              <a:buSzPts val="1500"/>
              <a:buNone/>
              <a:defRPr sz="2000" b="1"/>
            </a:lvl2pPr>
            <a:lvl3pPr marL="1828754" lvl="2" indent="-304792" algn="l" rtl="0">
              <a:lnSpc>
                <a:spcPct val="90000"/>
              </a:lnSpc>
              <a:spcBef>
                <a:spcPts val="533"/>
              </a:spcBef>
              <a:spcAft>
                <a:spcPts val="0"/>
              </a:spcAft>
              <a:buClr>
                <a:schemeClr val="dk1"/>
              </a:buClr>
              <a:buSzPts val="1400"/>
              <a:buNone/>
              <a:defRPr sz="1867" b="1"/>
            </a:lvl3pPr>
            <a:lvl4pPr marL="2438339" lvl="3" indent="-304792" algn="l" rtl="0">
              <a:lnSpc>
                <a:spcPct val="90000"/>
              </a:lnSpc>
              <a:spcBef>
                <a:spcPts val="533"/>
              </a:spcBef>
              <a:spcAft>
                <a:spcPts val="0"/>
              </a:spcAft>
              <a:buClr>
                <a:srgbClr val="901A28"/>
              </a:buClr>
              <a:buSzPts val="1200"/>
              <a:buNone/>
              <a:defRPr sz="1600" b="1"/>
            </a:lvl4pPr>
            <a:lvl5pPr marL="3047924" lvl="4" indent="-304792" algn="l" rtl="0">
              <a:lnSpc>
                <a:spcPct val="90000"/>
              </a:lnSpc>
              <a:spcBef>
                <a:spcPts val="533"/>
              </a:spcBef>
              <a:spcAft>
                <a:spcPts val="0"/>
              </a:spcAft>
              <a:buClr>
                <a:srgbClr val="525252"/>
              </a:buClr>
              <a:buSzPts val="1200"/>
              <a:buNone/>
              <a:defRPr sz="1600" b="1"/>
            </a:lvl5pPr>
            <a:lvl6pPr marL="3657509" lvl="5" indent="-304792" algn="l" rtl="0">
              <a:lnSpc>
                <a:spcPct val="90000"/>
              </a:lnSpc>
              <a:spcBef>
                <a:spcPts val="533"/>
              </a:spcBef>
              <a:spcAft>
                <a:spcPts val="0"/>
              </a:spcAft>
              <a:buClr>
                <a:schemeClr val="dk1"/>
              </a:buClr>
              <a:buSzPts val="1200"/>
              <a:buNone/>
              <a:defRPr sz="1600" b="1"/>
            </a:lvl6pPr>
            <a:lvl7pPr marL="4267093" lvl="6" indent="-304792" algn="l" rtl="0">
              <a:lnSpc>
                <a:spcPct val="90000"/>
              </a:lnSpc>
              <a:spcBef>
                <a:spcPts val="533"/>
              </a:spcBef>
              <a:spcAft>
                <a:spcPts val="0"/>
              </a:spcAft>
              <a:buClr>
                <a:schemeClr val="dk1"/>
              </a:buClr>
              <a:buSzPts val="1200"/>
              <a:buNone/>
              <a:defRPr sz="1600" b="1"/>
            </a:lvl7pPr>
            <a:lvl8pPr marL="4876678" lvl="7" indent="-304792" algn="l" rtl="0">
              <a:lnSpc>
                <a:spcPct val="90000"/>
              </a:lnSpc>
              <a:spcBef>
                <a:spcPts val="533"/>
              </a:spcBef>
              <a:spcAft>
                <a:spcPts val="0"/>
              </a:spcAft>
              <a:buClr>
                <a:schemeClr val="dk1"/>
              </a:buClr>
              <a:buSzPts val="1200"/>
              <a:buNone/>
              <a:defRPr sz="1600" b="1"/>
            </a:lvl8pPr>
            <a:lvl9pPr marL="5486263" lvl="8" indent="-304792" algn="l" rtl="0">
              <a:lnSpc>
                <a:spcPct val="90000"/>
              </a:lnSpc>
              <a:spcBef>
                <a:spcPts val="533"/>
              </a:spcBef>
              <a:spcAft>
                <a:spcPts val="0"/>
              </a:spcAft>
              <a:buClr>
                <a:schemeClr val="dk1"/>
              </a:buClr>
              <a:buSzPts val="1200"/>
              <a:buNone/>
              <a:defRPr sz="1600" b="1"/>
            </a:lvl9pPr>
          </a:lstStyle>
          <a:p>
            <a:endParaRPr/>
          </a:p>
        </p:txBody>
      </p:sp>
      <p:sp>
        <p:nvSpPr>
          <p:cNvPr id="104" name="Google Shape;104;p20"/>
          <p:cNvSpPr txBox="1">
            <a:spLocks noGrp="1"/>
          </p:cNvSpPr>
          <p:nvPr>
            <p:ph type="body" idx="2"/>
          </p:nvPr>
        </p:nvSpPr>
        <p:spPr>
          <a:xfrm>
            <a:off x="839788" y="2505075"/>
            <a:ext cx="5158000" cy="36848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rgbClr val="C22536"/>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rgbClr val="901A28"/>
              </a:buClr>
              <a:buSzPts val="1400"/>
              <a:buChar char="•"/>
              <a:defRPr/>
            </a:lvl4pPr>
            <a:lvl5pPr marL="3047924" lvl="4" indent="-423323" algn="l" rtl="0">
              <a:lnSpc>
                <a:spcPct val="90000"/>
              </a:lnSpc>
              <a:spcBef>
                <a:spcPts val="533"/>
              </a:spcBef>
              <a:spcAft>
                <a:spcPts val="0"/>
              </a:spcAft>
              <a:buClr>
                <a:srgbClr val="525252"/>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05" name="Google Shape;105;p20"/>
          <p:cNvSpPr txBox="1">
            <a:spLocks noGrp="1"/>
          </p:cNvSpPr>
          <p:nvPr>
            <p:ph type="body" idx="3"/>
          </p:nvPr>
        </p:nvSpPr>
        <p:spPr>
          <a:xfrm>
            <a:off x="6172200" y="1681163"/>
            <a:ext cx="5183200" cy="824000"/>
          </a:xfrm>
          <a:prstGeom prst="rect">
            <a:avLst/>
          </a:prstGeom>
          <a:noFill/>
          <a:ln>
            <a:noFill/>
          </a:ln>
        </p:spPr>
        <p:txBody>
          <a:bodyPr spcFirstLastPara="1" wrap="square" lIns="68575" tIns="34275" rIns="68575" bIns="34275" anchor="b" anchorCtr="0">
            <a:normAutofit/>
          </a:bodyPr>
          <a:lstStyle>
            <a:lvl1pPr marL="609585" lvl="0" indent="-304792" algn="l" rtl="0">
              <a:lnSpc>
                <a:spcPct val="90000"/>
              </a:lnSpc>
              <a:spcBef>
                <a:spcPts val="1067"/>
              </a:spcBef>
              <a:spcAft>
                <a:spcPts val="0"/>
              </a:spcAft>
              <a:buClr>
                <a:schemeClr val="dk1"/>
              </a:buClr>
              <a:buSzPts val="1800"/>
              <a:buNone/>
              <a:defRPr sz="2400" b="1">
                <a:solidFill>
                  <a:schemeClr val="dk1"/>
                </a:solidFill>
              </a:defRPr>
            </a:lvl1pPr>
            <a:lvl2pPr marL="1219170" lvl="1" indent="-304792" algn="l" rtl="0">
              <a:lnSpc>
                <a:spcPct val="90000"/>
              </a:lnSpc>
              <a:spcBef>
                <a:spcPts val="533"/>
              </a:spcBef>
              <a:spcAft>
                <a:spcPts val="0"/>
              </a:spcAft>
              <a:buClr>
                <a:srgbClr val="C22536"/>
              </a:buClr>
              <a:buSzPts val="1500"/>
              <a:buNone/>
              <a:defRPr sz="2000" b="1"/>
            </a:lvl2pPr>
            <a:lvl3pPr marL="1828754" lvl="2" indent="-304792" algn="l" rtl="0">
              <a:lnSpc>
                <a:spcPct val="90000"/>
              </a:lnSpc>
              <a:spcBef>
                <a:spcPts val="533"/>
              </a:spcBef>
              <a:spcAft>
                <a:spcPts val="0"/>
              </a:spcAft>
              <a:buClr>
                <a:schemeClr val="dk1"/>
              </a:buClr>
              <a:buSzPts val="1400"/>
              <a:buNone/>
              <a:defRPr sz="1867" b="1"/>
            </a:lvl3pPr>
            <a:lvl4pPr marL="2438339" lvl="3" indent="-304792" algn="l" rtl="0">
              <a:lnSpc>
                <a:spcPct val="90000"/>
              </a:lnSpc>
              <a:spcBef>
                <a:spcPts val="533"/>
              </a:spcBef>
              <a:spcAft>
                <a:spcPts val="0"/>
              </a:spcAft>
              <a:buClr>
                <a:srgbClr val="901A28"/>
              </a:buClr>
              <a:buSzPts val="1200"/>
              <a:buNone/>
              <a:defRPr sz="1600" b="1"/>
            </a:lvl4pPr>
            <a:lvl5pPr marL="3047924" lvl="4" indent="-304792" algn="l" rtl="0">
              <a:lnSpc>
                <a:spcPct val="90000"/>
              </a:lnSpc>
              <a:spcBef>
                <a:spcPts val="533"/>
              </a:spcBef>
              <a:spcAft>
                <a:spcPts val="0"/>
              </a:spcAft>
              <a:buClr>
                <a:srgbClr val="525252"/>
              </a:buClr>
              <a:buSzPts val="1200"/>
              <a:buNone/>
              <a:defRPr sz="1600" b="1"/>
            </a:lvl5pPr>
            <a:lvl6pPr marL="3657509" lvl="5" indent="-304792" algn="l" rtl="0">
              <a:lnSpc>
                <a:spcPct val="90000"/>
              </a:lnSpc>
              <a:spcBef>
                <a:spcPts val="533"/>
              </a:spcBef>
              <a:spcAft>
                <a:spcPts val="0"/>
              </a:spcAft>
              <a:buClr>
                <a:schemeClr val="dk1"/>
              </a:buClr>
              <a:buSzPts val="1200"/>
              <a:buNone/>
              <a:defRPr sz="1600" b="1"/>
            </a:lvl6pPr>
            <a:lvl7pPr marL="4267093" lvl="6" indent="-304792" algn="l" rtl="0">
              <a:lnSpc>
                <a:spcPct val="90000"/>
              </a:lnSpc>
              <a:spcBef>
                <a:spcPts val="533"/>
              </a:spcBef>
              <a:spcAft>
                <a:spcPts val="0"/>
              </a:spcAft>
              <a:buClr>
                <a:schemeClr val="dk1"/>
              </a:buClr>
              <a:buSzPts val="1200"/>
              <a:buNone/>
              <a:defRPr sz="1600" b="1"/>
            </a:lvl7pPr>
            <a:lvl8pPr marL="4876678" lvl="7" indent="-304792" algn="l" rtl="0">
              <a:lnSpc>
                <a:spcPct val="90000"/>
              </a:lnSpc>
              <a:spcBef>
                <a:spcPts val="533"/>
              </a:spcBef>
              <a:spcAft>
                <a:spcPts val="0"/>
              </a:spcAft>
              <a:buClr>
                <a:schemeClr val="dk1"/>
              </a:buClr>
              <a:buSzPts val="1200"/>
              <a:buNone/>
              <a:defRPr sz="1600" b="1"/>
            </a:lvl8pPr>
            <a:lvl9pPr marL="5486263" lvl="8" indent="-304792" algn="l" rtl="0">
              <a:lnSpc>
                <a:spcPct val="90000"/>
              </a:lnSpc>
              <a:spcBef>
                <a:spcPts val="533"/>
              </a:spcBef>
              <a:spcAft>
                <a:spcPts val="0"/>
              </a:spcAft>
              <a:buClr>
                <a:schemeClr val="dk1"/>
              </a:buClr>
              <a:buSzPts val="1200"/>
              <a:buNone/>
              <a:defRPr sz="1600" b="1"/>
            </a:lvl9pPr>
          </a:lstStyle>
          <a:p>
            <a:endParaRPr/>
          </a:p>
        </p:txBody>
      </p:sp>
      <p:sp>
        <p:nvSpPr>
          <p:cNvPr id="106" name="Google Shape;106;p20"/>
          <p:cNvSpPr txBox="1">
            <a:spLocks noGrp="1"/>
          </p:cNvSpPr>
          <p:nvPr>
            <p:ph type="body" idx="4"/>
          </p:nvPr>
        </p:nvSpPr>
        <p:spPr>
          <a:xfrm>
            <a:off x="6172200" y="2505075"/>
            <a:ext cx="5183200" cy="36848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rgbClr val="C22536"/>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rgbClr val="901A28"/>
              </a:buClr>
              <a:buSzPts val="1400"/>
              <a:buChar char="•"/>
              <a:defRPr/>
            </a:lvl4pPr>
            <a:lvl5pPr marL="3047924" lvl="4" indent="-423323" algn="l" rtl="0">
              <a:lnSpc>
                <a:spcPct val="90000"/>
              </a:lnSpc>
              <a:spcBef>
                <a:spcPts val="533"/>
              </a:spcBef>
              <a:spcAft>
                <a:spcPts val="0"/>
              </a:spcAft>
              <a:buClr>
                <a:srgbClr val="525252"/>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07" name="Google Shape;107;p20"/>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8" name="Google Shape;108;p20"/>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9" name="Google Shape;109;p20"/>
          <p:cNvSpPr txBox="1">
            <a:spLocks noGrp="1"/>
          </p:cNvSpPr>
          <p:nvPr>
            <p:ph type="sldNum" idx="12"/>
          </p:nvPr>
        </p:nvSpPr>
        <p:spPr>
          <a:xfrm>
            <a:off x="8610600" y="6356351"/>
            <a:ext cx="11136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9pPr>
          </a:lstStyle>
          <a:p>
            <a:fld id="{00000000-1234-1234-1234-123412341234}" type="slidenum">
              <a:rPr lang="en" smtClean="0"/>
              <a:pPr/>
              <a:t>‹#›</a:t>
            </a:fld>
            <a:endParaRPr lang="en"/>
          </a:p>
        </p:txBody>
      </p:sp>
      <p:pic>
        <p:nvPicPr>
          <p:cNvPr id="110" name="Google Shape;110;p20" descr="Virginia Department of Education"/>
          <p:cNvPicPr preferRelativeResize="0"/>
          <p:nvPr/>
        </p:nvPicPr>
        <p:blipFill rotWithShape="1">
          <a:blip r:embed="rId2">
            <a:alphaModFix/>
          </a:blip>
          <a:srcRect/>
          <a:stretch/>
        </p:blipFill>
        <p:spPr>
          <a:xfrm rot="-5400000">
            <a:off x="-3027419" y="3223350"/>
            <a:ext cx="6664604" cy="381164"/>
          </a:xfrm>
          <a:prstGeom prst="rect">
            <a:avLst/>
          </a:prstGeom>
          <a:noFill/>
          <a:ln>
            <a:noFill/>
          </a:ln>
        </p:spPr>
      </p:pic>
      <p:pic>
        <p:nvPicPr>
          <p:cNvPr id="111" name="Google Shape;111;p20" descr="VDOE Logo"/>
          <p:cNvPicPr preferRelativeResize="0"/>
          <p:nvPr/>
        </p:nvPicPr>
        <p:blipFill rotWithShape="1">
          <a:blip r:embed="rId3">
            <a:alphaModFix/>
          </a:blip>
          <a:srcRect/>
          <a:stretch/>
        </p:blipFill>
        <p:spPr>
          <a:xfrm>
            <a:off x="9622341" y="6116945"/>
            <a:ext cx="2531807" cy="843935"/>
          </a:xfrm>
          <a:prstGeom prst="rect">
            <a:avLst/>
          </a:prstGeom>
          <a:noFill/>
          <a:ln>
            <a:noFill/>
          </a:ln>
        </p:spPr>
      </p:pic>
    </p:spTree>
    <p:extLst>
      <p:ext uri="{BB962C8B-B14F-4D97-AF65-F5344CB8AC3E}">
        <p14:creationId xmlns:p14="http://schemas.microsoft.com/office/powerpoint/2010/main" val="10887078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lain Title Page" type="title">
  <p:cSld name="Plain Title Page">
    <p:spTree>
      <p:nvGrpSpPr>
        <p:cNvPr id="1" name="Shape 112"/>
        <p:cNvGrpSpPr/>
        <p:nvPr/>
      </p:nvGrpSpPr>
      <p:grpSpPr>
        <a:xfrm>
          <a:off x="0" y="0"/>
          <a:ext cx="0" cy="0"/>
          <a:chOff x="0" y="0"/>
          <a:chExt cx="0" cy="0"/>
        </a:xfrm>
      </p:grpSpPr>
      <p:sp>
        <p:nvSpPr>
          <p:cNvPr id="113" name="Google Shape;113;p21"/>
          <p:cNvSpPr txBox="1">
            <a:spLocks noGrp="1"/>
          </p:cNvSpPr>
          <p:nvPr>
            <p:ph type="ctrTitle"/>
          </p:nvPr>
        </p:nvSpPr>
        <p:spPr>
          <a:xfrm>
            <a:off x="1524000" y="1122363"/>
            <a:ext cx="9144000" cy="23876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2"/>
              </a:buClr>
              <a:buSzPts val="4500"/>
              <a:buFont typeface="Trebuchet MS"/>
              <a:buNone/>
              <a:defRPr sz="60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4" name="Google Shape;114;p21"/>
          <p:cNvSpPr txBox="1">
            <a:spLocks noGrp="1"/>
          </p:cNvSpPr>
          <p:nvPr>
            <p:ph type="subTitle" idx="1"/>
          </p:nvPr>
        </p:nvSpPr>
        <p:spPr>
          <a:xfrm>
            <a:off x="1524000" y="3602037"/>
            <a:ext cx="9144000" cy="16556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1067"/>
              </a:spcBef>
              <a:spcAft>
                <a:spcPts val="0"/>
              </a:spcAft>
              <a:buClr>
                <a:schemeClr val="dk1"/>
              </a:buClr>
              <a:buSzPts val="1800"/>
              <a:buNone/>
              <a:defRPr sz="2400"/>
            </a:lvl1pPr>
            <a:lvl2pPr lvl="1" algn="ctr" rtl="0">
              <a:lnSpc>
                <a:spcPct val="90000"/>
              </a:lnSpc>
              <a:spcBef>
                <a:spcPts val="533"/>
              </a:spcBef>
              <a:spcAft>
                <a:spcPts val="0"/>
              </a:spcAft>
              <a:buClr>
                <a:srgbClr val="C22536"/>
              </a:buClr>
              <a:buSzPts val="1500"/>
              <a:buNone/>
              <a:defRPr sz="2000"/>
            </a:lvl2pPr>
            <a:lvl3pPr lvl="2" algn="ctr" rtl="0">
              <a:lnSpc>
                <a:spcPct val="90000"/>
              </a:lnSpc>
              <a:spcBef>
                <a:spcPts val="533"/>
              </a:spcBef>
              <a:spcAft>
                <a:spcPts val="0"/>
              </a:spcAft>
              <a:buClr>
                <a:schemeClr val="dk1"/>
              </a:buClr>
              <a:buSzPts val="1400"/>
              <a:buNone/>
              <a:defRPr sz="1867"/>
            </a:lvl3pPr>
            <a:lvl4pPr lvl="3" algn="ctr" rtl="0">
              <a:lnSpc>
                <a:spcPct val="90000"/>
              </a:lnSpc>
              <a:spcBef>
                <a:spcPts val="533"/>
              </a:spcBef>
              <a:spcAft>
                <a:spcPts val="0"/>
              </a:spcAft>
              <a:buClr>
                <a:srgbClr val="901A28"/>
              </a:buClr>
              <a:buSzPts val="1200"/>
              <a:buNone/>
              <a:defRPr sz="1600"/>
            </a:lvl4pPr>
            <a:lvl5pPr lvl="4" algn="ctr" rtl="0">
              <a:lnSpc>
                <a:spcPct val="90000"/>
              </a:lnSpc>
              <a:spcBef>
                <a:spcPts val="533"/>
              </a:spcBef>
              <a:spcAft>
                <a:spcPts val="0"/>
              </a:spcAft>
              <a:buClr>
                <a:srgbClr val="525252"/>
              </a:buClr>
              <a:buSzPts val="1200"/>
              <a:buNone/>
              <a:defRPr sz="1600"/>
            </a:lvl5pPr>
            <a:lvl6pPr lvl="5" algn="ctr" rtl="0">
              <a:lnSpc>
                <a:spcPct val="90000"/>
              </a:lnSpc>
              <a:spcBef>
                <a:spcPts val="533"/>
              </a:spcBef>
              <a:spcAft>
                <a:spcPts val="0"/>
              </a:spcAft>
              <a:buClr>
                <a:schemeClr val="dk1"/>
              </a:buClr>
              <a:buSzPts val="1200"/>
              <a:buNone/>
              <a:defRPr sz="1600"/>
            </a:lvl6pPr>
            <a:lvl7pPr lvl="6" algn="ctr" rtl="0">
              <a:lnSpc>
                <a:spcPct val="90000"/>
              </a:lnSpc>
              <a:spcBef>
                <a:spcPts val="533"/>
              </a:spcBef>
              <a:spcAft>
                <a:spcPts val="0"/>
              </a:spcAft>
              <a:buClr>
                <a:schemeClr val="dk1"/>
              </a:buClr>
              <a:buSzPts val="1200"/>
              <a:buNone/>
              <a:defRPr sz="1600"/>
            </a:lvl7pPr>
            <a:lvl8pPr lvl="7" algn="ctr" rtl="0">
              <a:lnSpc>
                <a:spcPct val="90000"/>
              </a:lnSpc>
              <a:spcBef>
                <a:spcPts val="533"/>
              </a:spcBef>
              <a:spcAft>
                <a:spcPts val="0"/>
              </a:spcAft>
              <a:buClr>
                <a:schemeClr val="dk1"/>
              </a:buClr>
              <a:buSzPts val="1200"/>
              <a:buNone/>
              <a:defRPr sz="1600"/>
            </a:lvl8pPr>
            <a:lvl9pPr lvl="8" algn="ctr" rtl="0">
              <a:lnSpc>
                <a:spcPct val="90000"/>
              </a:lnSpc>
              <a:spcBef>
                <a:spcPts val="533"/>
              </a:spcBef>
              <a:spcAft>
                <a:spcPts val="0"/>
              </a:spcAft>
              <a:buClr>
                <a:schemeClr val="dk1"/>
              </a:buClr>
              <a:buSzPts val="1200"/>
              <a:buNone/>
              <a:defRPr sz="1600"/>
            </a:lvl9pPr>
          </a:lstStyle>
          <a:p>
            <a:endParaRPr/>
          </a:p>
        </p:txBody>
      </p:sp>
      <p:sp>
        <p:nvSpPr>
          <p:cNvPr id="115" name="Google Shape;115;p21"/>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6" name="Google Shape;116;p21"/>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7" name="Google Shape;117;p21"/>
          <p:cNvSpPr txBox="1">
            <a:spLocks noGrp="1"/>
          </p:cNvSpPr>
          <p:nvPr>
            <p:ph type="sldNum" idx="12"/>
          </p:nvPr>
        </p:nvSpPr>
        <p:spPr>
          <a:xfrm>
            <a:off x="8610600" y="6356351"/>
            <a:ext cx="10116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9pPr>
          </a:lstStyle>
          <a:p>
            <a:fld id="{00000000-1234-1234-1234-123412341234}" type="slidenum">
              <a:rPr lang="en" smtClean="0"/>
              <a:pPr/>
              <a:t>‹#›</a:t>
            </a:fld>
            <a:endParaRPr lang="en"/>
          </a:p>
        </p:txBody>
      </p:sp>
      <p:pic>
        <p:nvPicPr>
          <p:cNvPr id="118" name="Google Shape;118;p21" descr="VDOE Logo&#10;"/>
          <p:cNvPicPr preferRelativeResize="0"/>
          <p:nvPr/>
        </p:nvPicPr>
        <p:blipFill rotWithShape="1">
          <a:blip r:embed="rId2">
            <a:alphaModFix/>
          </a:blip>
          <a:srcRect/>
          <a:stretch/>
        </p:blipFill>
        <p:spPr>
          <a:xfrm>
            <a:off x="9622341" y="6116945"/>
            <a:ext cx="2531807" cy="843935"/>
          </a:xfrm>
          <a:prstGeom prst="rect">
            <a:avLst/>
          </a:prstGeom>
          <a:noFill/>
          <a:ln>
            <a:noFill/>
          </a:ln>
        </p:spPr>
      </p:pic>
    </p:spTree>
    <p:extLst>
      <p:ext uri="{BB962C8B-B14F-4D97-AF65-F5344CB8AC3E}">
        <p14:creationId xmlns:p14="http://schemas.microsoft.com/office/powerpoint/2010/main" val="13090654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119"/>
        <p:cNvGrpSpPr/>
        <p:nvPr/>
      </p:nvGrpSpPr>
      <p:grpSpPr>
        <a:xfrm>
          <a:off x="0" y="0"/>
          <a:ext cx="0" cy="0"/>
          <a:chOff x="0" y="0"/>
          <a:chExt cx="0" cy="0"/>
        </a:xfrm>
      </p:grpSpPr>
      <p:pic>
        <p:nvPicPr>
          <p:cNvPr id="120" name="Google Shape;120;p22" descr="A picture containing photo, newspaper, different, many&#10;&#10;Description automatically generated"/>
          <p:cNvPicPr preferRelativeResize="0"/>
          <p:nvPr/>
        </p:nvPicPr>
        <p:blipFill rotWithShape="1">
          <a:blip r:embed="rId2">
            <a:alphaModFix amt="20000"/>
          </a:blip>
          <a:srcRect/>
          <a:stretch/>
        </p:blipFill>
        <p:spPr>
          <a:xfrm>
            <a:off x="1" y="1674"/>
            <a:ext cx="12192001" cy="6854653"/>
          </a:xfrm>
          <a:prstGeom prst="rect">
            <a:avLst/>
          </a:prstGeom>
          <a:noFill/>
          <a:ln>
            <a:noFill/>
          </a:ln>
        </p:spPr>
      </p:pic>
      <p:sp>
        <p:nvSpPr>
          <p:cNvPr id="121" name="Google Shape;121;p22"/>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2" name="Google Shape;122;p22"/>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3" name="Google Shape;123;p22"/>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9pPr>
          </a:lstStyle>
          <a:p>
            <a:fld id="{00000000-1234-1234-1234-123412341234}" type="slidenum">
              <a:rPr lang="en" smtClean="0"/>
              <a:pPr/>
              <a:t>‹#›</a:t>
            </a:fld>
            <a:endParaRPr lang="en"/>
          </a:p>
        </p:txBody>
      </p:sp>
      <p:sp>
        <p:nvSpPr>
          <p:cNvPr id="124" name="Google Shape;124;p22"/>
          <p:cNvSpPr txBox="1">
            <a:spLocks noGrp="1"/>
          </p:cNvSpPr>
          <p:nvPr>
            <p:ph type="ctrTitle"/>
          </p:nvPr>
        </p:nvSpPr>
        <p:spPr>
          <a:xfrm>
            <a:off x="1524000" y="2235199"/>
            <a:ext cx="9144000" cy="2387600"/>
          </a:xfrm>
          <a:prstGeom prst="rect">
            <a:avLst/>
          </a:prstGeom>
          <a:solidFill>
            <a:schemeClr val="lt1">
              <a:alpha val="62750"/>
            </a:schemeClr>
          </a:solidFill>
          <a:ln w="79375" cap="rnd" cmpd="sng">
            <a:solidFill>
              <a:srgbClr val="C00000">
                <a:alpha val="78430"/>
              </a:srgbClr>
            </a:solidFill>
            <a:prstDash val="solid"/>
            <a:round/>
            <a:headEnd type="none" w="sm" len="sm"/>
            <a:tailEnd type="none" w="sm" len="sm"/>
          </a:ln>
        </p:spPr>
        <p:txBody>
          <a:bodyPr spcFirstLastPara="1" wrap="square" lIns="68575" tIns="34275" rIns="68575" bIns="34275" anchor="ctr" anchorCtr="0">
            <a:normAutofit/>
          </a:bodyPr>
          <a:lstStyle>
            <a:lvl1pPr lvl="0" algn="ctr" rtl="0">
              <a:lnSpc>
                <a:spcPct val="90000"/>
              </a:lnSpc>
              <a:spcBef>
                <a:spcPts val="0"/>
              </a:spcBef>
              <a:spcAft>
                <a:spcPts val="0"/>
              </a:spcAft>
              <a:buClr>
                <a:schemeClr val="accent2"/>
              </a:buClr>
              <a:buSzPts val="4500"/>
              <a:buFont typeface="Trebuchet MS"/>
              <a:buNone/>
              <a:defRPr sz="60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5" name="Google Shape;125;p22"/>
          <p:cNvSpPr txBox="1">
            <a:spLocks noGrp="1"/>
          </p:cNvSpPr>
          <p:nvPr>
            <p:ph type="subTitle" idx="1"/>
          </p:nvPr>
        </p:nvSpPr>
        <p:spPr>
          <a:xfrm>
            <a:off x="1445341" y="4714875"/>
            <a:ext cx="9144000" cy="10288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1067"/>
              </a:spcBef>
              <a:spcAft>
                <a:spcPts val="0"/>
              </a:spcAft>
              <a:buClr>
                <a:schemeClr val="dk1"/>
              </a:buClr>
              <a:buSzPts val="1800"/>
              <a:buNone/>
              <a:defRPr sz="2400"/>
            </a:lvl1pPr>
            <a:lvl2pPr lvl="1" algn="ctr" rtl="0">
              <a:lnSpc>
                <a:spcPct val="90000"/>
              </a:lnSpc>
              <a:spcBef>
                <a:spcPts val="533"/>
              </a:spcBef>
              <a:spcAft>
                <a:spcPts val="0"/>
              </a:spcAft>
              <a:buClr>
                <a:srgbClr val="C22536"/>
              </a:buClr>
              <a:buSzPts val="1500"/>
              <a:buNone/>
              <a:defRPr sz="2000"/>
            </a:lvl2pPr>
            <a:lvl3pPr lvl="2" algn="ctr" rtl="0">
              <a:lnSpc>
                <a:spcPct val="90000"/>
              </a:lnSpc>
              <a:spcBef>
                <a:spcPts val="533"/>
              </a:spcBef>
              <a:spcAft>
                <a:spcPts val="0"/>
              </a:spcAft>
              <a:buClr>
                <a:schemeClr val="dk1"/>
              </a:buClr>
              <a:buSzPts val="1400"/>
              <a:buNone/>
              <a:defRPr sz="1867"/>
            </a:lvl3pPr>
            <a:lvl4pPr lvl="3" algn="ctr" rtl="0">
              <a:lnSpc>
                <a:spcPct val="90000"/>
              </a:lnSpc>
              <a:spcBef>
                <a:spcPts val="533"/>
              </a:spcBef>
              <a:spcAft>
                <a:spcPts val="0"/>
              </a:spcAft>
              <a:buClr>
                <a:srgbClr val="901A28"/>
              </a:buClr>
              <a:buSzPts val="1200"/>
              <a:buNone/>
              <a:defRPr sz="1600"/>
            </a:lvl4pPr>
            <a:lvl5pPr lvl="4" algn="ctr" rtl="0">
              <a:lnSpc>
                <a:spcPct val="90000"/>
              </a:lnSpc>
              <a:spcBef>
                <a:spcPts val="533"/>
              </a:spcBef>
              <a:spcAft>
                <a:spcPts val="0"/>
              </a:spcAft>
              <a:buClr>
                <a:srgbClr val="525252"/>
              </a:buClr>
              <a:buSzPts val="1200"/>
              <a:buNone/>
              <a:defRPr sz="1600"/>
            </a:lvl5pPr>
            <a:lvl6pPr lvl="5" algn="ctr" rtl="0">
              <a:lnSpc>
                <a:spcPct val="90000"/>
              </a:lnSpc>
              <a:spcBef>
                <a:spcPts val="533"/>
              </a:spcBef>
              <a:spcAft>
                <a:spcPts val="0"/>
              </a:spcAft>
              <a:buClr>
                <a:schemeClr val="dk1"/>
              </a:buClr>
              <a:buSzPts val="1200"/>
              <a:buNone/>
              <a:defRPr sz="1600"/>
            </a:lvl6pPr>
            <a:lvl7pPr lvl="6" algn="ctr" rtl="0">
              <a:lnSpc>
                <a:spcPct val="90000"/>
              </a:lnSpc>
              <a:spcBef>
                <a:spcPts val="533"/>
              </a:spcBef>
              <a:spcAft>
                <a:spcPts val="0"/>
              </a:spcAft>
              <a:buClr>
                <a:schemeClr val="dk1"/>
              </a:buClr>
              <a:buSzPts val="1200"/>
              <a:buNone/>
              <a:defRPr sz="1600"/>
            </a:lvl7pPr>
            <a:lvl8pPr lvl="7" algn="ctr" rtl="0">
              <a:lnSpc>
                <a:spcPct val="90000"/>
              </a:lnSpc>
              <a:spcBef>
                <a:spcPts val="533"/>
              </a:spcBef>
              <a:spcAft>
                <a:spcPts val="0"/>
              </a:spcAft>
              <a:buClr>
                <a:schemeClr val="dk1"/>
              </a:buClr>
              <a:buSzPts val="1200"/>
              <a:buNone/>
              <a:defRPr sz="1600"/>
            </a:lvl8pPr>
            <a:lvl9pPr lvl="8" algn="ctr" rtl="0">
              <a:lnSpc>
                <a:spcPct val="90000"/>
              </a:lnSpc>
              <a:spcBef>
                <a:spcPts val="533"/>
              </a:spcBef>
              <a:spcAft>
                <a:spcPts val="0"/>
              </a:spcAft>
              <a:buClr>
                <a:schemeClr val="dk1"/>
              </a:buClr>
              <a:buSzPts val="1200"/>
              <a:buNone/>
              <a:defRPr sz="1600"/>
            </a:lvl9pPr>
          </a:lstStyle>
          <a:p>
            <a:endParaRPr/>
          </a:p>
        </p:txBody>
      </p:sp>
    </p:spTree>
    <p:extLst>
      <p:ext uri="{BB962C8B-B14F-4D97-AF65-F5344CB8AC3E}">
        <p14:creationId xmlns:p14="http://schemas.microsoft.com/office/powerpoint/2010/main" val="9007113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Alternate Section Header - BLACK">
  <p:cSld name="Alternate Section Header - BLACK">
    <p:bg>
      <p:bgPr>
        <a:solidFill>
          <a:schemeClr val="dk1"/>
        </a:solidFill>
        <a:effectLst/>
      </p:bgPr>
    </p:bg>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831851" y="1709739"/>
            <a:ext cx="10515600" cy="2852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800"/>
              <a:buFont typeface="Trebuchet MS"/>
              <a:buNone/>
              <a:defRPr sz="5067"/>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8" name="Google Shape;128;p23"/>
          <p:cNvSpPr txBox="1">
            <a:spLocks noGrp="1"/>
          </p:cNvSpPr>
          <p:nvPr>
            <p:ph type="body" idx="1"/>
          </p:nvPr>
        </p:nvSpPr>
        <p:spPr>
          <a:xfrm>
            <a:off x="831851" y="4589463"/>
            <a:ext cx="10515600" cy="15004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Clr>
                <a:schemeClr val="lt1"/>
              </a:buClr>
              <a:buSzPts val="1800"/>
              <a:buNone/>
              <a:defRPr sz="2400">
                <a:solidFill>
                  <a:schemeClr val="lt1"/>
                </a:solidFill>
              </a:defRPr>
            </a:lvl1pPr>
            <a:lvl2pPr marL="1219170" lvl="1" indent="-304792" algn="l" rtl="0">
              <a:lnSpc>
                <a:spcPct val="90000"/>
              </a:lnSpc>
              <a:spcBef>
                <a:spcPts val="533"/>
              </a:spcBef>
              <a:spcAft>
                <a:spcPts val="0"/>
              </a:spcAft>
              <a:buClr>
                <a:schemeClr val="lt1"/>
              </a:buClr>
              <a:buSzPts val="1500"/>
              <a:buNone/>
              <a:defRPr sz="2000">
                <a:solidFill>
                  <a:schemeClr val="lt1"/>
                </a:solidFill>
              </a:defRPr>
            </a:lvl2pPr>
            <a:lvl3pPr marL="1828754" lvl="2" indent="-304792" algn="l" rtl="0">
              <a:lnSpc>
                <a:spcPct val="90000"/>
              </a:lnSpc>
              <a:spcBef>
                <a:spcPts val="533"/>
              </a:spcBef>
              <a:spcAft>
                <a:spcPts val="0"/>
              </a:spcAft>
              <a:buClr>
                <a:schemeClr val="lt1"/>
              </a:buClr>
              <a:buSzPts val="1400"/>
              <a:buNone/>
              <a:defRPr sz="1867">
                <a:solidFill>
                  <a:schemeClr val="lt1"/>
                </a:solidFill>
              </a:defRPr>
            </a:lvl3pPr>
            <a:lvl4pPr marL="2438339" lvl="3" indent="-304792" algn="l" rtl="0">
              <a:lnSpc>
                <a:spcPct val="90000"/>
              </a:lnSpc>
              <a:spcBef>
                <a:spcPts val="533"/>
              </a:spcBef>
              <a:spcAft>
                <a:spcPts val="0"/>
              </a:spcAft>
              <a:buClr>
                <a:schemeClr val="lt1"/>
              </a:buClr>
              <a:buSzPts val="1200"/>
              <a:buNone/>
              <a:defRPr sz="1600">
                <a:solidFill>
                  <a:schemeClr val="lt1"/>
                </a:solidFill>
              </a:defRPr>
            </a:lvl4pPr>
            <a:lvl5pPr marL="3047924" lvl="4" indent="-304792" algn="l" rtl="0">
              <a:lnSpc>
                <a:spcPct val="90000"/>
              </a:lnSpc>
              <a:spcBef>
                <a:spcPts val="533"/>
              </a:spcBef>
              <a:spcAft>
                <a:spcPts val="0"/>
              </a:spcAft>
              <a:buClr>
                <a:schemeClr val="lt1"/>
              </a:buClr>
              <a:buSzPts val="1200"/>
              <a:buNone/>
              <a:defRPr sz="1600">
                <a:solidFill>
                  <a:schemeClr val="lt1"/>
                </a:solidFill>
              </a:defRPr>
            </a:lvl5pPr>
            <a:lvl6pPr marL="3657509" lvl="5" indent="-304792" algn="l" rtl="0">
              <a:lnSpc>
                <a:spcPct val="90000"/>
              </a:lnSpc>
              <a:spcBef>
                <a:spcPts val="533"/>
              </a:spcBef>
              <a:spcAft>
                <a:spcPts val="0"/>
              </a:spcAft>
              <a:buClr>
                <a:schemeClr val="lt1"/>
              </a:buClr>
              <a:buSzPts val="1200"/>
              <a:buNone/>
              <a:defRPr sz="1600">
                <a:solidFill>
                  <a:schemeClr val="lt1"/>
                </a:solidFill>
              </a:defRPr>
            </a:lvl6pPr>
            <a:lvl7pPr marL="4267093" lvl="6" indent="-304792" algn="l" rtl="0">
              <a:lnSpc>
                <a:spcPct val="90000"/>
              </a:lnSpc>
              <a:spcBef>
                <a:spcPts val="533"/>
              </a:spcBef>
              <a:spcAft>
                <a:spcPts val="0"/>
              </a:spcAft>
              <a:buClr>
                <a:schemeClr val="lt1"/>
              </a:buClr>
              <a:buSzPts val="1200"/>
              <a:buNone/>
              <a:defRPr sz="1600">
                <a:solidFill>
                  <a:schemeClr val="lt1"/>
                </a:solidFill>
              </a:defRPr>
            </a:lvl7pPr>
            <a:lvl8pPr marL="4876678" lvl="7" indent="-304792" algn="l" rtl="0">
              <a:lnSpc>
                <a:spcPct val="90000"/>
              </a:lnSpc>
              <a:spcBef>
                <a:spcPts val="533"/>
              </a:spcBef>
              <a:spcAft>
                <a:spcPts val="0"/>
              </a:spcAft>
              <a:buClr>
                <a:schemeClr val="lt1"/>
              </a:buClr>
              <a:buSzPts val="1200"/>
              <a:buNone/>
              <a:defRPr sz="1600">
                <a:solidFill>
                  <a:schemeClr val="lt1"/>
                </a:solidFill>
              </a:defRPr>
            </a:lvl8pPr>
            <a:lvl9pPr marL="5486263" lvl="8" indent="-304792" algn="l" rtl="0">
              <a:lnSpc>
                <a:spcPct val="90000"/>
              </a:lnSpc>
              <a:spcBef>
                <a:spcPts val="533"/>
              </a:spcBef>
              <a:spcAft>
                <a:spcPts val="0"/>
              </a:spcAft>
              <a:buClr>
                <a:schemeClr val="lt1"/>
              </a:buClr>
              <a:buSzPts val="1200"/>
              <a:buNone/>
              <a:defRPr sz="1600">
                <a:solidFill>
                  <a:schemeClr val="lt1"/>
                </a:solidFill>
              </a:defRPr>
            </a:lvl9pPr>
          </a:lstStyle>
          <a:p>
            <a:endParaRPr/>
          </a:p>
        </p:txBody>
      </p:sp>
      <p:sp>
        <p:nvSpPr>
          <p:cNvPr id="129" name="Google Shape;129;p2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0" name="Google Shape;130;p2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1" name="Google Shape;131;p23"/>
          <p:cNvSpPr txBox="1">
            <a:spLocks noGrp="1"/>
          </p:cNvSpPr>
          <p:nvPr>
            <p:ph type="sldNum" idx="12"/>
          </p:nvPr>
        </p:nvSpPr>
        <p:spPr>
          <a:xfrm>
            <a:off x="8610600" y="6356351"/>
            <a:ext cx="10116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9pPr>
          </a:lstStyle>
          <a:p>
            <a:fld id="{00000000-1234-1234-1234-123412341234}" type="slidenum">
              <a:rPr lang="en" smtClean="0"/>
              <a:pPr/>
              <a:t>‹#›</a:t>
            </a:fld>
            <a:endParaRPr lang="en"/>
          </a:p>
        </p:txBody>
      </p:sp>
      <p:pic>
        <p:nvPicPr>
          <p:cNvPr id="132" name="Google Shape;132;p23" descr="VDOE LOGO"/>
          <p:cNvPicPr preferRelativeResize="0"/>
          <p:nvPr/>
        </p:nvPicPr>
        <p:blipFill rotWithShape="1">
          <a:blip r:embed="rId2">
            <a:alphaModFix/>
          </a:blip>
          <a:srcRect/>
          <a:stretch/>
        </p:blipFill>
        <p:spPr>
          <a:xfrm>
            <a:off x="9729376" y="6116638"/>
            <a:ext cx="2462625" cy="820876"/>
          </a:xfrm>
          <a:prstGeom prst="rect">
            <a:avLst/>
          </a:prstGeom>
          <a:noFill/>
          <a:ln>
            <a:noFill/>
          </a:ln>
        </p:spPr>
      </p:pic>
    </p:spTree>
    <p:extLst>
      <p:ext uri="{BB962C8B-B14F-4D97-AF65-F5344CB8AC3E}">
        <p14:creationId xmlns:p14="http://schemas.microsoft.com/office/powerpoint/2010/main" val="40801078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Alternate Section Header - RED">
  <p:cSld name="Alternate Section Header - RED">
    <p:bg>
      <p:bgPr>
        <a:solidFill>
          <a:srgbClr val="C00000"/>
        </a:solidFill>
        <a:effectLst/>
      </p:bgPr>
    </p:bg>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831851" y="1709739"/>
            <a:ext cx="10515600" cy="2852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lt1"/>
              </a:buClr>
              <a:buSzPts val="3800"/>
              <a:buFont typeface="Trebuchet MS"/>
              <a:buNone/>
              <a:defRPr sz="5067">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5" name="Google Shape;135;p24"/>
          <p:cNvSpPr txBox="1">
            <a:spLocks noGrp="1"/>
          </p:cNvSpPr>
          <p:nvPr>
            <p:ph type="body" idx="1"/>
          </p:nvPr>
        </p:nvSpPr>
        <p:spPr>
          <a:xfrm>
            <a:off x="831851" y="4589463"/>
            <a:ext cx="10515600" cy="15004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Clr>
                <a:schemeClr val="dk1"/>
              </a:buClr>
              <a:buSzPts val="1800"/>
              <a:buNone/>
              <a:defRPr sz="2400">
                <a:solidFill>
                  <a:schemeClr val="dk1"/>
                </a:solidFill>
              </a:defRPr>
            </a:lvl1pPr>
            <a:lvl2pPr marL="1219170" lvl="1" indent="-304792" algn="l" rtl="0">
              <a:lnSpc>
                <a:spcPct val="90000"/>
              </a:lnSpc>
              <a:spcBef>
                <a:spcPts val="533"/>
              </a:spcBef>
              <a:spcAft>
                <a:spcPts val="0"/>
              </a:spcAft>
              <a:buClr>
                <a:schemeClr val="lt1"/>
              </a:buClr>
              <a:buSzPts val="1500"/>
              <a:buNone/>
              <a:defRPr sz="2000">
                <a:solidFill>
                  <a:schemeClr val="lt1"/>
                </a:solidFill>
              </a:defRPr>
            </a:lvl2pPr>
            <a:lvl3pPr marL="1828754" lvl="2" indent="-304792" algn="l" rtl="0">
              <a:lnSpc>
                <a:spcPct val="90000"/>
              </a:lnSpc>
              <a:spcBef>
                <a:spcPts val="533"/>
              </a:spcBef>
              <a:spcAft>
                <a:spcPts val="0"/>
              </a:spcAft>
              <a:buClr>
                <a:schemeClr val="lt1"/>
              </a:buClr>
              <a:buSzPts val="1400"/>
              <a:buNone/>
              <a:defRPr sz="1867">
                <a:solidFill>
                  <a:schemeClr val="lt1"/>
                </a:solidFill>
              </a:defRPr>
            </a:lvl3pPr>
            <a:lvl4pPr marL="2438339" lvl="3" indent="-304792" algn="l" rtl="0">
              <a:lnSpc>
                <a:spcPct val="90000"/>
              </a:lnSpc>
              <a:spcBef>
                <a:spcPts val="533"/>
              </a:spcBef>
              <a:spcAft>
                <a:spcPts val="0"/>
              </a:spcAft>
              <a:buClr>
                <a:schemeClr val="lt1"/>
              </a:buClr>
              <a:buSzPts val="1200"/>
              <a:buNone/>
              <a:defRPr sz="1600">
                <a:solidFill>
                  <a:schemeClr val="lt1"/>
                </a:solidFill>
              </a:defRPr>
            </a:lvl4pPr>
            <a:lvl5pPr marL="3047924" lvl="4" indent="-304792" algn="l" rtl="0">
              <a:lnSpc>
                <a:spcPct val="90000"/>
              </a:lnSpc>
              <a:spcBef>
                <a:spcPts val="533"/>
              </a:spcBef>
              <a:spcAft>
                <a:spcPts val="0"/>
              </a:spcAft>
              <a:buClr>
                <a:schemeClr val="lt1"/>
              </a:buClr>
              <a:buSzPts val="1200"/>
              <a:buNone/>
              <a:defRPr sz="1600">
                <a:solidFill>
                  <a:schemeClr val="lt1"/>
                </a:solidFill>
              </a:defRPr>
            </a:lvl5pPr>
            <a:lvl6pPr marL="3657509" lvl="5" indent="-304792" algn="l" rtl="0">
              <a:lnSpc>
                <a:spcPct val="90000"/>
              </a:lnSpc>
              <a:spcBef>
                <a:spcPts val="533"/>
              </a:spcBef>
              <a:spcAft>
                <a:spcPts val="0"/>
              </a:spcAft>
              <a:buClr>
                <a:schemeClr val="lt1"/>
              </a:buClr>
              <a:buSzPts val="1200"/>
              <a:buNone/>
              <a:defRPr sz="1600">
                <a:solidFill>
                  <a:schemeClr val="lt1"/>
                </a:solidFill>
              </a:defRPr>
            </a:lvl6pPr>
            <a:lvl7pPr marL="4267093" lvl="6" indent="-304792" algn="l" rtl="0">
              <a:lnSpc>
                <a:spcPct val="90000"/>
              </a:lnSpc>
              <a:spcBef>
                <a:spcPts val="533"/>
              </a:spcBef>
              <a:spcAft>
                <a:spcPts val="0"/>
              </a:spcAft>
              <a:buClr>
                <a:schemeClr val="lt1"/>
              </a:buClr>
              <a:buSzPts val="1200"/>
              <a:buNone/>
              <a:defRPr sz="1600">
                <a:solidFill>
                  <a:schemeClr val="lt1"/>
                </a:solidFill>
              </a:defRPr>
            </a:lvl7pPr>
            <a:lvl8pPr marL="4876678" lvl="7" indent="-304792" algn="l" rtl="0">
              <a:lnSpc>
                <a:spcPct val="90000"/>
              </a:lnSpc>
              <a:spcBef>
                <a:spcPts val="533"/>
              </a:spcBef>
              <a:spcAft>
                <a:spcPts val="0"/>
              </a:spcAft>
              <a:buClr>
                <a:schemeClr val="lt1"/>
              </a:buClr>
              <a:buSzPts val="1200"/>
              <a:buNone/>
              <a:defRPr sz="1600">
                <a:solidFill>
                  <a:schemeClr val="lt1"/>
                </a:solidFill>
              </a:defRPr>
            </a:lvl8pPr>
            <a:lvl9pPr marL="5486263" lvl="8" indent="-304792" algn="l" rtl="0">
              <a:lnSpc>
                <a:spcPct val="90000"/>
              </a:lnSpc>
              <a:spcBef>
                <a:spcPts val="533"/>
              </a:spcBef>
              <a:spcAft>
                <a:spcPts val="0"/>
              </a:spcAft>
              <a:buClr>
                <a:schemeClr val="lt1"/>
              </a:buClr>
              <a:buSzPts val="1200"/>
              <a:buNone/>
              <a:defRPr sz="1600">
                <a:solidFill>
                  <a:schemeClr val="lt1"/>
                </a:solidFill>
              </a:defRPr>
            </a:lvl9pPr>
          </a:lstStyle>
          <a:p>
            <a:endParaRPr/>
          </a:p>
        </p:txBody>
      </p:sp>
      <p:sp>
        <p:nvSpPr>
          <p:cNvPr id="136" name="Google Shape;136;p24"/>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7" name="Google Shape;137;p24"/>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38" name="Google Shape;138;p24"/>
          <p:cNvSpPr txBox="1">
            <a:spLocks noGrp="1"/>
          </p:cNvSpPr>
          <p:nvPr>
            <p:ph type="sldNum" idx="12"/>
          </p:nvPr>
        </p:nvSpPr>
        <p:spPr>
          <a:xfrm>
            <a:off x="8610600" y="6356351"/>
            <a:ext cx="10116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9pPr>
          </a:lstStyle>
          <a:p>
            <a:fld id="{00000000-1234-1234-1234-123412341234}" type="slidenum">
              <a:rPr lang="en" smtClean="0"/>
              <a:pPr/>
              <a:t>‹#›</a:t>
            </a:fld>
            <a:endParaRPr lang="en"/>
          </a:p>
        </p:txBody>
      </p:sp>
      <p:pic>
        <p:nvPicPr>
          <p:cNvPr id="139" name="Google Shape;139;p24" descr="VDOE LOGO"/>
          <p:cNvPicPr preferRelativeResize="0"/>
          <p:nvPr/>
        </p:nvPicPr>
        <p:blipFill rotWithShape="1">
          <a:blip r:embed="rId2">
            <a:alphaModFix/>
          </a:blip>
          <a:srcRect/>
          <a:stretch/>
        </p:blipFill>
        <p:spPr>
          <a:xfrm>
            <a:off x="9622341" y="6089651"/>
            <a:ext cx="2531807" cy="843935"/>
          </a:xfrm>
          <a:prstGeom prst="rect">
            <a:avLst/>
          </a:prstGeom>
          <a:noFill/>
          <a:ln>
            <a:noFill/>
          </a:ln>
        </p:spPr>
      </p:pic>
    </p:spTree>
    <p:extLst>
      <p:ext uri="{BB962C8B-B14F-4D97-AF65-F5344CB8AC3E}">
        <p14:creationId xmlns:p14="http://schemas.microsoft.com/office/powerpoint/2010/main" val="33269938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838200" y="365124"/>
            <a:ext cx="10515600" cy="13260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2" name="Google Shape;142;p25"/>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3" name="Google Shape;143;p25"/>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4" name="Google Shape;144;p25"/>
          <p:cNvSpPr txBox="1">
            <a:spLocks noGrp="1"/>
          </p:cNvSpPr>
          <p:nvPr>
            <p:ph type="sldNum" idx="12"/>
          </p:nvPr>
        </p:nvSpPr>
        <p:spPr>
          <a:xfrm>
            <a:off x="8610600" y="6356351"/>
            <a:ext cx="10116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9pPr>
          </a:lstStyle>
          <a:p>
            <a:fld id="{00000000-1234-1234-1234-123412341234}" type="slidenum">
              <a:rPr lang="en" smtClean="0"/>
              <a:pPr/>
              <a:t>‹#›</a:t>
            </a:fld>
            <a:endParaRPr lang="en"/>
          </a:p>
        </p:txBody>
      </p:sp>
      <p:pic>
        <p:nvPicPr>
          <p:cNvPr id="145" name="Google Shape;145;p25" descr="Virginia Department of Education"/>
          <p:cNvPicPr preferRelativeResize="0"/>
          <p:nvPr/>
        </p:nvPicPr>
        <p:blipFill rotWithShape="1">
          <a:blip r:embed="rId2">
            <a:alphaModFix/>
          </a:blip>
          <a:srcRect/>
          <a:stretch/>
        </p:blipFill>
        <p:spPr>
          <a:xfrm rot="-5400000">
            <a:off x="-3027419" y="3223350"/>
            <a:ext cx="6664604" cy="381164"/>
          </a:xfrm>
          <a:prstGeom prst="rect">
            <a:avLst/>
          </a:prstGeom>
          <a:noFill/>
          <a:ln>
            <a:noFill/>
          </a:ln>
        </p:spPr>
      </p:pic>
      <p:pic>
        <p:nvPicPr>
          <p:cNvPr id="146" name="Google Shape;146;p25" descr="VDOE Logo"/>
          <p:cNvPicPr preferRelativeResize="0"/>
          <p:nvPr/>
        </p:nvPicPr>
        <p:blipFill rotWithShape="1">
          <a:blip r:embed="rId3">
            <a:alphaModFix/>
          </a:blip>
          <a:srcRect/>
          <a:stretch/>
        </p:blipFill>
        <p:spPr>
          <a:xfrm>
            <a:off x="9622341" y="6116945"/>
            <a:ext cx="2531807" cy="843935"/>
          </a:xfrm>
          <a:prstGeom prst="rect">
            <a:avLst/>
          </a:prstGeom>
          <a:noFill/>
          <a:ln>
            <a:noFill/>
          </a:ln>
        </p:spPr>
      </p:pic>
    </p:spTree>
    <p:extLst>
      <p:ext uri="{BB962C8B-B14F-4D97-AF65-F5344CB8AC3E}">
        <p14:creationId xmlns:p14="http://schemas.microsoft.com/office/powerpoint/2010/main" val="22140081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a:off x="839788" y="457200"/>
            <a:ext cx="3932000" cy="16004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2400"/>
              <a:buFont typeface="Trebuchet MS"/>
              <a:buNone/>
              <a:defRPr sz="32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49" name="Google Shape;149;p26"/>
          <p:cNvSpPr txBox="1">
            <a:spLocks noGrp="1"/>
          </p:cNvSpPr>
          <p:nvPr>
            <p:ph type="body" idx="1"/>
          </p:nvPr>
        </p:nvSpPr>
        <p:spPr>
          <a:xfrm>
            <a:off x="5183188" y="987425"/>
            <a:ext cx="6172400" cy="4873600"/>
          </a:xfrm>
          <a:prstGeom prst="rect">
            <a:avLst/>
          </a:prstGeom>
          <a:noFill/>
          <a:ln>
            <a:noFill/>
          </a:ln>
        </p:spPr>
        <p:txBody>
          <a:bodyPr spcFirstLastPara="1" wrap="square" lIns="68575" tIns="34275" rIns="68575" bIns="34275" anchor="t" anchorCtr="0">
            <a:normAutofit/>
          </a:bodyPr>
          <a:lstStyle>
            <a:lvl1pPr marL="609585" lvl="0" indent="-507987" algn="l" rtl="0">
              <a:lnSpc>
                <a:spcPct val="90000"/>
              </a:lnSpc>
              <a:spcBef>
                <a:spcPts val="1067"/>
              </a:spcBef>
              <a:spcAft>
                <a:spcPts val="0"/>
              </a:spcAft>
              <a:buClr>
                <a:schemeClr val="dk1"/>
              </a:buClr>
              <a:buSzPts val="2400"/>
              <a:buChar char="•"/>
              <a:defRPr sz="3200"/>
            </a:lvl1pPr>
            <a:lvl2pPr marL="1219170" lvl="1" indent="-482588" algn="l" rtl="0">
              <a:lnSpc>
                <a:spcPct val="90000"/>
              </a:lnSpc>
              <a:spcBef>
                <a:spcPts val="533"/>
              </a:spcBef>
              <a:spcAft>
                <a:spcPts val="0"/>
              </a:spcAft>
              <a:buClr>
                <a:srgbClr val="C22536"/>
              </a:buClr>
              <a:buSzPts val="2100"/>
              <a:buChar char="•"/>
              <a:defRPr sz="2800"/>
            </a:lvl2pPr>
            <a:lvl3pPr marL="1828754" lvl="2" indent="-457189" algn="l" rtl="0">
              <a:lnSpc>
                <a:spcPct val="90000"/>
              </a:lnSpc>
              <a:spcBef>
                <a:spcPts val="533"/>
              </a:spcBef>
              <a:spcAft>
                <a:spcPts val="0"/>
              </a:spcAft>
              <a:buClr>
                <a:schemeClr val="dk1"/>
              </a:buClr>
              <a:buSzPts val="1800"/>
              <a:buChar char="•"/>
              <a:defRPr sz="2400"/>
            </a:lvl3pPr>
            <a:lvl4pPr marL="2438339" lvl="3" indent="-431789" algn="l" rtl="0">
              <a:lnSpc>
                <a:spcPct val="90000"/>
              </a:lnSpc>
              <a:spcBef>
                <a:spcPts val="533"/>
              </a:spcBef>
              <a:spcAft>
                <a:spcPts val="0"/>
              </a:spcAft>
              <a:buClr>
                <a:srgbClr val="901A28"/>
              </a:buClr>
              <a:buSzPts val="1500"/>
              <a:buChar char="•"/>
              <a:defRPr sz="2000"/>
            </a:lvl4pPr>
            <a:lvl5pPr marL="3047924" lvl="4" indent="-431789" algn="l" rtl="0">
              <a:lnSpc>
                <a:spcPct val="90000"/>
              </a:lnSpc>
              <a:spcBef>
                <a:spcPts val="533"/>
              </a:spcBef>
              <a:spcAft>
                <a:spcPts val="0"/>
              </a:spcAft>
              <a:buClr>
                <a:srgbClr val="525252"/>
              </a:buClr>
              <a:buSzPts val="1500"/>
              <a:buChar char="•"/>
              <a:defRPr sz="2000"/>
            </a:lvl5pPr>
            <a:lvl6pPr marL="3657509" lvl="5" indent="-431789" algn="l" rtl="0">
              <a:lnSpc>
                <a:spcPct val="90000"/>
              </a:lnSpc>
              <a:spcBef>
                <a:spcPts val="533"/>
              </a:spcBef>
              <a:spcAft>
                <a:spcPts val="0"/>
              </a:spcAft>
              <a:buClr>
                <a:schemeClr val="dk1"/>
              </a:buClr>
              <a:buSzPts val="1500"/>
              <a:buChar char="•"/>
              <a:defRPr sz="2000"/>
            </a:lvl6pPr>
            <a:lvl7pPr marL="4267093" lvl="6" indent="-431789" algn="l" rtl="0">
              <a:lnSpc>
                <a:spcPct val="90000"/>
              </a:lnSpc>
              <a:spcBef>
                <a:spcPts val="533"/>
              </a:spcBef>
              <a:spcAft>
                <a:spcPts val="0"/>
              </a:spcAft>
              <a:buClr>
                <a:schemeClr val="dk1"/>
              </a:buClr>
              <a:buSzPts val="1500"/>
              <a:buChar char="•"/>
              <a:defRPr sz="2000"/>
            </a:lvl7pPr>
            <a:lvl8pPr marL="4876678" lvl="7" indent="-431789" algn="l" rtl="0">
              <a:lnSpc>
                <a:spcPct val="90000"/>
              </a:lnSpc>
              <a:spcBef>
                <a:spcPts val="533"/>
              </a:spcBef>
              <a:spcAft>
                <a:spcPts val="0"/>
              </a:spcAft>
              <a:buClr>
                <a:schemeClr val="dk1"/>
              </a:buClr>
              <a:buSzPts val="1500"/>
              <a:buChar char="•"/>
              <a:defRPr sz="2000"/>
            </a:lvl8pPr>
            <a:lvl9pPr marL="5486263" lvl="8" indent="-431789" algn="l" rtl="0">
              <a:lnSpc>
                <a:spcPct val="90000"/>
              </a:lnSpc>
              <a:spcBef>
                <a:spcPts val="533"/>
              </a:spcBef>
              <a:spcAft>
                <a:spcPts val="0"/>
              </a:spcAft>
              <a:buClr>
                <a:schemeClr val="dk1"/>
              </a:buClr>
              <a:buSzPts val="1500"/>
              <a:buChar char="•"/>
              <a:defRPr sz="2000"/>
            </a:lvl9pPr>
          </a:lstStyle>
          <a:p>
            <a:endParaRPr/>
          </a:p>
        </p:txBody>
      </p:sp>
      <p:sp>
        <p:nvSpPr>
          <p:cNvPr id="150" name="Google Shape;150;p26"/>
          <p:cNvSpPr txBox="1">
            <a:spLocks noGrp="1"/>
          </p:cNvSpPr>
          <p:nvPr>
            <p:ph type="body" idx="2"/>
          </p:nvPr>
        </p:nvSpPr>
        <p:spPr>
          <a:xfrm>
            <a:off x="839788" y="2057400"/>
            <a:ext cx="3932000" cy="3811600"/>
          </a:xfrm>
          <a:prstGeom prst="rect">
            <a:avLst/>
          </a:prstGeom>
          <a:noFill/>
          <a:ln>
            <a:noFill/>
          </a:ln>
        </p:spPr>
        <p:txBody>
          <a:bodyPr spcFirstLastPara="1" wrap="square" lIns="68575" tIns="34275" rIns="68575" bIns="34275" anchor="t" anchorCtr="0">
            <a:normAutofit/>
          </a:bodyPr>
          <a:lstStyle>
            <a:lvl1pPr marL="609585" lvl="0" indent="-304792" algn="l" rtl="0">
              <a:lnSpc>
                <a:spcPct val="90000"/>
              </a:lnSpc>
              <a:spcBef>
                <a:spcPts val="1067"/>
              </a:spcBef>
              <a:spcAft>
                <a:spcPts val="0"/>
              </a:spcAft>
              <a:buClr>
                <a:schemeClr val="dk1"/>
              </a:buClr>
              <a:buSzPts val="1200"/>
              <a:buNone/>
              <a:defRPr sz="1600"/>
            </a:lvl1pPr>
            <a:lvl2pPr marL="1219170" lvl="1" indent="-304792" algn="l" rtl="0">
              <a:lnSpc>
                <a:spcPct val="90000"/>
              </a:lnSpc>
              <a:spcBef>
                <a:spcPts val="533"/>
              </a:spcBef>
              <a:spcAft>
                <a:spcPts val="0"/>
              </a:spcAft>
              <a:buClr>
                <a:srgbClr val="C22536"/>
              </a:buClr>
              <a:buSzPts val="1100"/>
              <a:buNone/>
              <a:defRPr sz="1467"/>
            </a:lvl2pPr>
            <a:lvl3pPr marL="1828754" lvl="2" indent="-304792" algn="l" rtl="0">
              <a:lnSpc>
                <a:spcPct val="90000"/>
              </a:lnSpc>
              <a:spcBef>
                <a:spcPts val="533"/>
              </a:spcBef>
              <a:spcAft>
                <a:spcPts val="0"/>
              </a:spcAft>
              <a:buClr>
                <a:schemeClr val="dk1"/>
              </a:buClr>
              <a:buSzPts val="900"/>
              <a:buNone/>
              <a:defRPr sz="1200"/>
            </a:lvl3pPr>
            <a:lvl4pPr marL="2438339" lvl="3" indent="-304792" algn="l" rtl="0">
              <a:lnSpc>
                <a:spcPct val="90000"/>
              </a:lnSpc>
              <a:spcBef>
                <a:spcPts val="533"/>
              </a:spcBef>
              <a:spcAft>
                <a:spcPts val="0"/>
              </a:spcAft>
              <a:buClr>
                <a:srgbClr val="901A28"/>
              </a:buClr>
              <a:buSzPts val="800"/>
              <a:buNone/>
              <a:defRPr sz="1067"/>
            </a:lvl4pPr>
            <a:lvl5pPr marL="3047924" lvl="4" indent="-304792" algn="l" rtl="0">
              <a:lnSpc>
                <a:spcPct val="90000"/>
              </a:lnSpc>
              <a:spcBef>
                <a:spcPts val="533"/>
              </a:spcBef>
              <a:spcAft>
                <a:spcPts val="0"/>
              </a:spcAft>
              <a:buClr>
                <a:srgbClr val="525252"/>
              </a:buClr>
              <a:buSzPts val="800"/>
              <a:buNone/>
              <a:defRPr sz="1067"/>
            </a:lvl5pPr>
            <a:lvl6pPr marL="3657509" lvl="5" indent="-304792" algn="l" rtl="0">
              <a:lnSpc>
                <a:spcPct val="90000"/>
              </a:lnSpc>
              <a:spcBef>
                <a:spcPts val="533"/>
              </a:spcBef>
              <a:spcAft>
                <a:spcPts val="0"/>
              </a:spcAft>
              <a:buClr>
                <a:schemeClr val="dk1"/>
              </a:buClr>
              <a:buSzPts val="800"/>
              <a:buNone/>
              <a:defRPr sz="1067"/>
            </a:lvl6pPr>
            <a:lvl7pPr marL="4267093" lvl="6" indent="-304792" algn="l" rtl="0">
              <a:lnSpc>
                <a:spcPct val="90000"/>
              </a:lnSpc>
              <a:spcBef>
                <a:spcPts val="533"/>
              </a:spcBef>
              <a:spcAft>
                <a:spcPts val="0"/>
              </a:spcAft>
              <a:buClr>
                <a:schemeClr val="dk1"/>
              </a:buClr>
              <a:buSzPts val="800"/>
              <a:buNone/>
              <a:defRPr sz="1067"/>
            </a:lvl7pPr>
            <a:lvl8pPr marL="4876678" lvl="7" indent="-304792" algn="l" rtl="0">
              <a:lnSpc>
                <a:spcPct val="90000"/>
              </a:lnSpc>
              <a:spcBef>
                <a:spcPts val="533"/>
              </a:spcBef>
              <a:spcAft>
                <a:spcPts val="0"/>
              </a:spcAft>
              <a:buClr>
                <a:schemeClr val="dk1"/>
              </a:buClr>
              <a:buSzPts val="800"/>
              <a:buNone/>
              <a:defRPr sz="1067"/>
            </a:lvl8pPr>
            <a:lvl9pPr marL="5486263" lvl="8" indent="-304792" algn="l" rtl="0">
              <a:lnSpc>
                <a:spcPct val="90000"/>
              </a:lnSpc>
              <a:spcBef>
                <a:spcPts val="533"/>
              </a:spcBef>
              <a:spcAft>
                <a:spcPts val="0"/>
              </a:spcAft>
              <a:buClr>
                <a:schemeClr val="dk1"/>
              </a:buClr>
              <a:buSzPts val="800"/>
              <a:buNone/>
              <a:defRPr sz="1067"/>
            </a:lvl9pPr>
          </a:lstStyle>
          <a:p>
            <a:endParaRPr/>
          </a:p>
        </p:txBody>
      </p:sp>
      <p:sp>
        <p:nvSpPr>
          <p:cNvPr id="151" name="Google Shape;151;p26"/>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2" name="Google Shape;152;p26"/>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3" name="Google Shape;153;p26"/>
          <p:cNvSpPr txBox="1">
            <a:spLocks noGrp="1"/>
          </p:cNvSpPr>
          <p:nvPr>
            <p:ph type="sldNum" idx="12"/>
          </p:nvPr>
        </p:nvSpPr>
        <p:spPr>
          <a:xfrm>
            <a:off x="8610601" y="6356351"/>
            <a:ext cx="10116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9pPr>
          </a:lstStyle>
          <a:p>
            <a:fld id="{00000000-1234-1234-1234-123412341234}" type="slidenum">
              <a:rPr lang="en" smtClean="0"/>
              <a:pPr/>
              <a:t>‹#›</a:t>
            </a:fld>
            <a:endParaRPr lang="en"/>
          </a:p>
        </p:txBody>
      </p:sp>
      <p:pic>
        <p:nvPicPr>
          <p:cNvPr id="154" name="Google Shape;154;p26" descr="Virginia Department of Education"/>
          <p:cNvPicPr preferRelativeResize="0"/>
          <p:nvPr/>
        </p:nvPicPr>
        <p:blipFill rotWithShape="1">
          <a:blip r:embed="rId2">
            <a:alphaModFix/>
          </a:blip>
          <a:srcRect/>
          <a:stretch/>
        </p:blipFill>
        <p:spPr>
          <a:xfrm rot="-5400000">
            <a:off x="-3027419" y="3223350"/>
            <a:ext cx="6664604" cy="381164"/>
          </a:xfrm>
          <a:prstGeom prst="rect">
            <a:avLst/>
          </a:prstGeom>
          <a:noFill/>
          <a:ln>
            <a:noFill/>
          </a:ln>
        </p:spPr>
      </p:pic>
      <p:pic>
        <p:nvPicPr>
          <p:cNvPr id="155" name="Google Shape;155;p26" descr="VDOE Logo"/>
          <p:cNvPicPr preferRelativeResize="0"/>
          <p:nvPr/>
        </p:nvPicPr>
        <p:blipFill rotWithShape="1">
          <a:blip r:embed="rId3">
            <a:alphaModFix/>
          </a:blip>
          <a:srcRect/>
          <a:stretch/>
        </p:blipFill>
        <p:spPr>
          <a:xfrm>
            <a:off x="9622341" y="6116945"/>
            <a:ext cx="2531807" cy="843935"/>
          </a:xfrm>
          <a:prstGeom prst="rect">
            <a:avLst/>
          </a:prstGeom>
          <a:noFill/>
          <a:ln>
            <a:noFill/>
          </a:ln>
        </p:spPr>
      </p:pic>
    </p:spTree>
    <p:extLst>
      <p:ext uri="{BB962C8B-B14F-4D97-AF65-F5344CB8AC3E}">
        <p14:creationId xmlns:p14="http://schemas.microsoft.com/office/powerpoint/2010/main" val="39609509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56"/>
        <p:cNvGrpSpPr/>
        <p:nvPr/>
      </p:nvGrpSpPr>
      <p:grpSpPr>
        <a:xfrm>
          <a:off x="0" y="0"/>
          <a:ext cx="0" cy="0"/>
          <a:chOff x="0" y="0"/>
          <a:chExt cx="0" cy="0"/>
        </a:xfrm>
      </p:grpSpPr>
      <p:sp>
        <p:nvSpPr>
          <p:cNvPr id="157" name="Google Shape;157;p27"/>
          <p:cNvSpPr txBox="1">
            <a:spLocks noGrp="1"/>
          </p:cNvSpPr>
          <p:nvPr>
            <p:ph type="title"/>
          </p:nvPr>
        </p:nvSpPr>
        <p:spPr>
          <a:xfrm>
            <a:off x="838200" y="365124"/>
            <a:ext cx="10515600" cy="13260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8" name="Google Shape;158;p27"/>
          <p:cNvSpPr txBox="1">
            <a:spLocks noGrp="1"/>
          </p:cNvSpPr>
          <p:nvPr>
            <p:ph type="body" idx="1"/>
          </p:nvPr>
        </p:nvSpPr>
        <p:spPr>
          <a:xfrm rot="5400000">
            <a:off x="3920400" y="-1256575"/>
            <a:ext cx="4351200" cy="105156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rgbClr val="C22536"/>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rgbClr val="901A28"/>
              </a:buClr>
              <a:buSzPts val="1400"/>
              <a:buChar char="•"/>
              <a:defRPr/>
            </a:lvl4pPr>
            <a:lvl5pPr marL="3047924" lvl="4" indent="-423323" algn="l" rtl="0">
              <a:lnSpc>
                <a:spcPct val="90000"/>
              </a:lnSpc>
              <a:spcBef>
                <a:spcPts val="533"/>
              </a:spcBef>
              <a:spcAft>
                <a:spcPts val="0"/>
              </a:spcAft>
              <a:buClr>
                <a:srgbClr val="525252"/>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59" name="Google Shape;159;p27"/>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0" name="Google Shape;160;p27"/>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1" name="Google Shape;161;p27"/>
          <p:cNvSpPr txBox="1">
            <a:spLocks noGrp="1"/>
          </p:cNvSpPr>
          <p:nvPr>
            <p:ph type="sldNum" idx="12"/>
          </p:nvPr>
        </p:nvSpPr>
        <p:spPr>
          <a:xfrm>
            <a:off x="8610600" y="6356351"/>
            <a:ext cx="10116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9pPr>
          </a:lstStyle>
          <a:p>
            <a:fld id="{00000000-1234-1234-1234-123412341234}" type="slidenum">
              <a:rPr lang="en" smtClean="0"/>
              <a:pPr/>
              <a:t>‹#›</a:t>
            </a:fld>
            <a:endParaRPr lang="en"/>
          </a:p>
        </p:txBody>
      </p:sp>
      <p:pic>
        <p:nvPicPr>
          <p:cNvPr id="162" name="Google Shape;162;p27" descr="Virginia Department of Education"/>
          <p:cNvPicPr preferRelativeResize="0"/>
          <p:nvPr/>
        </p:nvPicPr>
        <p:blipFill rotWithShape="1">
          <a:blip r:embed="rId2">
            <a:alphaModFix/>
          </a:blip>
          <a:srcRect/>
          <a:stretch/>
        </p:blipFill>
        <p:spPr>
          <a:xfrm rot="-5400000">
            <a:off x="-3027419" y="3223350"/>
            <a:ext cx="6664604" cy="381164"/>
          </a:xfrm>
          <a:prstGeom prst="rect">
            <a:avLst/>
          </a:prstGeom>
          <a:noFill/>
          <a:ln>
            <a:noFill/>
          </a:ln>
        </p:spPr>
      </p:pic>
      <p:pic>
        <p:nvPicPr>
          <p:cNvPr id="163" name="Google Shape;163;p27" descr="VDOE Logo"/>
          <p:cNvPicPr preferRelativeResize="0"/>
          <p:nvPr/>
        </p:nvPicPr>
        <p:blipFill rotWithShape="1">
          <a:blip r:embed="rId3">
            <a:alphaModFix/>
          </a:blip>
          <a:srcRect/>
          <a:stretch/>
        </p:blipFill>
        <p:spPr>
          <a:xfrm>
            <a:off x="9622341" y="6116945"/>
            <a:ext cx="2531807" cy="843935"/>
          </a:xfrm>
          <a:prstGeom prst="rect">
            <a:avLst/>
          </a:prstGeom>
          <a:noFill/>
          <a:ln>
            <a:noFill/>
          </a:ln>
        </p:spPr>
      </p:pic>
    </p:spTree>
    <p:extLst>
      <p:ext uri="{BB962C8B-B14F-4D97-AF65-F5344CB8AC3E}">
        <p14:creationId xmlns:p14="http://schemas.microsoft.com/office/powerpoint/2010/main" val="37514787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64"/>
        <p:cNvGrpSpPr/>
        <p:nvPr/>
      </p:nvGrpSpPr>
      <p:grpSpPr>
        <a:xfrm>
          <a:off x="0" y="0"/>
          <a:ext cx="0" cy="0"/>
          <a:chOff x="0" y="0"/>
          <a:chExt cx="0" cy="0"/>
        </a:xfrm>
      </p:grpSpPr>
      <p:sp>
        <p:nvSpPr>
          <p:cNvPr id="165" name="Google Shape;165;p28"/>
          <p:cNvSpPr txBox="1">
            <a:spLocks noGrp="1"/>
          </p:cNvSpPr>
          <p:nvPr>
            <p:ph type="title"/>
          </p:nvPr>
        </p:nvSpPr>
        <p:spPr>
          <a:xfrm rot="5400000">
            <a:off x="7133400" y="1956725"/>
            <a:ext cx="5812000" cy="26288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6" name="Google Shape;166;p28"/>
          <p:cNvSpPr txBox="1">
            <a:spLocks noGrp="1"/>
          </p:cNvSpPr>
          <p:nvPr>
            <p:ph type="body" idx="1"/>
          </p:nvPr>
        </p:nvSpPr>
        <p:spPr>
          <a:xfrm rot="5400000">
            <a:off x="1799300" y="-596075"/>
            <a:ext cx="5812000" cy="77344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rgbClr val="C22536"/>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rgbClr val="901A28"/>
              </a:buClr>
              <a:buSzPts val="1400"/>
              <a:buChar char="•"/>
              <a:defRPr/>
            </a:lvl4pPr>
            <a:lvl5pPr marL="3047924" lvl="4" indent="-423323" algn="l" rtl="0">
              <a:lnSpc>
                <a:spcPct val="90000"/>
              </a:lnSpc>
              <a:spcBef>
                <a:spcPts val="533"/>
              </a:spcBef>
              <a:spcAft>
                <a:spcPts val="0"/>
              </a:spcAft>
              <a:buClr>
                <a:srgbClr val="525252"/>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67" name="Google Shape;167;p28"/>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8" name="Google Shape;168;p28"/>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9" name="Google Shape;169;p28"/>
          <p:cNvSpPr txBox="1">
            <a:spLocks noGrp="1"/>
          </p:cNvSpPr>
          <p:nvPr>
            <p:ph type="sldNum" idx="12"/>
          </p:nvPr>
        </p:nvSpPr>
        <p:spPr>
          <a:xfrm>
            <a:off x="8610600" y="6356351"/>
            <a:ext cx="10116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9pPr>
          </a:lstStyle>
          <a:p>
            <a:fld id="{00000000-1234-1234-1234-123412341234}" type="slidenum">
              <a:rPr lang="en" smtClean="0"/>
              <a:pPr/>
              <a:t>‹#›</a:t>
            </a:fld>
            <a:endParaRPr lang="en"/>
          </a:p>
        </p:txBody>
      </p:sp>
      <p:pic>
        <p:nvPicPr>
          <p:cNvPr id="170" name="Google Shape;170;p28" descr="Virginia Department of Education"/>
          <p:cNvPicPr preferRelativeResize="0"/>
          <p:nvPr/>
        </p:nvPicPr>
        <p:blipFill rotWithShape="1">
          <a:blip r:embed="rId2">
            <a:alphaModFix/>
          </a:blip>
          <a:srcRect/>
          <a:stretch/>
        </p:blipFill>
        <p:spPr>
          <a:xfrm rot="-5400000">
            <a:off x="-3027419" y="3223350"/>
            <a:ext cx="6664604" cy="381164"/>
          </a:xfrm>
          <a:prstGeom prst="rect">
            <a:avLst/>
          </a:prstGeom>
          <a:noFill/>
          <a:ln>
            <a:noFill/>
          </a:ln>
        </p:spPr>
      </p:pic>
      <p:pic>
        <p:nvPicPr>
          <p:cNvPr id="171" name="Google Shape;171;p28" descr="VDOE Logo"/>
          <p:cNvPicPr preferRelativeResize="0"/>
          <p:nvPr/>
        </p:nvPicPr>
        <p:blipFill rotWithShape="1">
          <a:blip r:embed="rId3">
            <a:alphaModFix/>
          </a:blip>
          <a:srcRect/>
          <a:stretch/>
        </p:blipFill>
        <p:spPr>
          <a:xfrm>
            <a:off x="9622341" y="6116945"/>
            <a:ext cx="2531807" cy="843935"/>
          </a:xfrm>
          <a:prstGeom prst="rect">
            <a:avLst/>
          </a:prstGeom>
          <a:noFill/>
          <a:ln>
            <a:noFill/>
          </a:ln>
        </p:spPr>
      </p:pic>
    </p:spTree>
    <p:extLst>
      <p:ext uri="{BB962C8B-B14F-4D97-AF65-F5344CB8AC3E}">
        <p14:creationId xmlns:p14="http://schemas.microsoft.com/office/powerpoint/2010/main" val="42138922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72"/>
        <p:cNvGrpSpPr/>
        <p:nvPr/>
      </p:nvGrpSpPr>
      <p:grpSpPr>
        <a:xfrm>
          <a:off x="0" y="0"/>
          <a:ext cx="0" cy="0"/>
          <a:chOff x="0" y="0"/>
          <a:chExt cx="0" cy="0"/>
        </a:xfrm>
      </p:grpSpPr>
      <p:sp>
        <p:nvSpPr>
          <p:cNvPr id="173" name="Google Shape;173;p29"/>
          <p:cNvSpPr txBox="1">
            <a:spLocks noGrp="1"/>
          </p:cNvSpPr>
          <p:nvPr>
            <p:ph type="subTitle" idx="1"/>
          </p:nvPr>
        </p:nvSpPr>
        <p:spPr>
          <a:xfrm>
            <a:off x="1828800" y="3429000"/>
            <a:ext cx="8534400" cy="17528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1067"/>
              </a:spcBef>
              <a:spcAft>
                <a:spcPts val="0"/>
              </a:spcAft>
              <a:buClr>
                <a:schemeClr val="dk1"/>
              </a:buClr>
              <a:buSzPts val="2100"/>
              <a:buNone/>
              <a:defRPr i="1">
                <a:solidFill>
                  <a:schemeClr val="dk1"/>
                </a:solidFill>
              </a:defRPr>
            </a:lvl1pPr>
            <a:lvl2pPr lvl="1" algn="ctr" rtl="0">
              <a:lnSpc>
                <a:spcPct val="90000"/>
              </a:lnSpc>
              <a:spcBef>
                <a:spcPts val="533"/>
              </a:spcBef>
              <a:spcAft>
                <a:spcPts val="0"/>
              </a:spcAft>
              <a:buClr>
                <a:srgbClr val="888988"/>
              </a:buClr>
              <a:buSzPts val="1800"/>
              <a:buNone/>
              <a:defRPr>
                <a:solidFill>
                  <a:srgbClr val="888988"/>
                </a:solidFill>
              </a:defRPr>
            </a:lvl2pPr>
            <a:lvl3pPr lvl="2" algn="ctr" rtl="0">
              <a:lnSpc>
                <a:spcPct val="90000"/>
              </a:lnSpc>
              <a:spcBef>
                <a:spcPts val="533"/>
              </a:spcBef>
              <a:spcAft>
                <a:spcPts val="0"/>
              </a:spcAft>
              <a:buClr>
                <a:srgbClr val="888988"/>
              </a:buClr>
              <a:buSzPts val="1500"/>
              <a:buNone/>
              <a:defRPr>
                <a:solidFill>
                  <a:srgbClr val="888988"/>
                </a:solidFill>
              </a:defRPr>
            </a:lvl3pPr>
            <a:lvl4pPr lvl="3" algn="ctr" rtl="0">
              <a:lnSpc>
                <a:spcPct val="90000"/>
              </a:lnSpc>
              <a:spcBef>
                <a:spcPts val="533"/>
              </a:spcBef>
              <a:spcAft>
                <a:spcPts val="0"/>
              </a:spcAft>
              <a:buClr>
                <a:srgbClr val="888988"/>
              </a:buClr>
              <a:buSzPts val="1400"/>
              <a:buNone/>
              <a:defRPr>
                <a:solidFill>
                  <a:srgbClr val="888988"/>
                </a:solidFill>
              </a:defRPr>
            </a:lvl4pPr>
            <a:lvl5pPr lvl="4" algn="ctr" rtl="0">
              <a:lnSpc>
                <a:spcPct val="90000"/>
              </a:lnSpc>
              <a:spcBef>
                <a:spcPts val="533"/>
              </a:spcBef>
              <a:spcAft>
                <a:spcPts val="0"/>
              </a:spcAft>
              <a:buClr>
                <a:srgbClr val="888988"/>
              </a:buClr>
              <a:buSzPts val="1400"/>
              <a:buNone/>
              <a:defRPr>
                <a:solidFill>
                  <a:srgbClr val="888988"/>
                </a:solidFill>
              </a:defRPr>
            </a:lvl5pPr>
            <a:lvl6pPr lvl="5" algn="ctr" rtl="0">
              <a:lnSpc>
                <a:spcPct val="90000"/>
              </a:lnSpc>
              <a:spcBef>
                <a:spcPts val="533"/>
              </a:spcBef>
              <a:spcAft>
                <a:spcPts val="0"/>
              </a:spcAft>
              <a:buClr>
                <a:srgbClr val="888988"/>
              </a:buClr>
              <a:buSzPts val="1400"/>
              <a:buNone/>
              <a:defRPr>
                <a:solidFill>
                  <a:srgbClr val="888988"/>
                </a:solidFill>
              </a:defRPr>
            </a:lvl6pPr>
            <a:lvl7pPr lvl="6" algn="ctr" rtl="0">
              <a:lnSpc>
                <a:spcPct val="90000"/>
              </a:lnSpc>
              <a:spcBef>
                <a:spcPts val="533"/>
              </a:spcBef>
              <a:spcAft>
                <a:spcPts val="0"/>
              </a:spcAft>
              <a:buClr>
                <a:srgbClr val="888988"/>
              </a:buClr>
              <a:buSzPts val="1400"/>
              <a:buNone/>
              <a:defRPr>
                <a:solidFill>
                  <a:srgbClr val="888988"/>
                </a:solidFill>
              </a:defRPr>
            </a:lvl7pPr>
            <a:lvl8pPr lvl="7" algn="ctr" rtl="0">
              <a:lnSpc>
                <a:spcPct val="90000"/>
              </a:lnSpc>
              <a:spcBef>
                <a:spcPts val="533"/>
              </a:spcBef>
              <a:spcAft>
                <a:spcPts val="0"/>
              </a:spcAft>
              <a:buClr>
                <a:srgbClr val="888988"/>
              </a:buClr>
              <a:buSzPts val="1400"/>
              <a:buNone/>
              <a:defRPr>
                <a:solidFill>
                  <a:srgbClr val="888988"/>
                </a:solidFill>
              </a:defRPr>
            </a:lvl8pPr>
            <a:lvl9pPr lvl="8" algn="ctr" rtl="0">
              <a:lnSpc>
                <a:spcPct val="90000"/>
              </a:lnSpc>
              <a:spcBef>
                <a:spcPts val="533"/>
              </a:spcBef>
              <a:spcAft>
                <a:spcPts val="0"/>
              </a:spcAft>
              <a:buClr>
                <a:srgbClr val="888988"/>
              </a:buClr>
              <a:buSzPts val="1400"/>
              <a:buNone/>
              <a:defRPr>
                <a:solidFill>
                  <a:srgbClr val="888988"/>
                </a:solidFill>
              </a:defRPr>
            </a:lvl9pPr>
          </a:lstStyle>
          <a:p>
            <a:endParaRPr/>
          </a:p>
        </p:txBody>
      </p:sp>
      <p:sp>
        <p:nvSpPr>
          <p:cNvPr id="174" name="Google Shape;174;p29"/>
          <p:cNvSpPr txBox="1">
            <a:spLocks noGrp="1"/>
          </p:cNvSpPr>
          <p:nvPr>
            <p:ph type="title"/>
          </p:nvPr>
        </p:nvSpPr>
        <p:spPr>
          <a:xfrm>
            <a:off x="0" y="1295401"/>
            <a:ext cx="12192000" cy="1828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3300"/>
              <a:buFont typeface="Trebuchet MS"/>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pic>
        <p:nvPicPr>
          <p:cNvPr id="175" name="Google Shape;175;p29" title="Virginia Department of Education logo"/>
          <p:cNvPicPr preferRelativeResize="0"/>
          <p:nvPr/>
        </p:nvPicPr>
        <p:blipFill rotWithShape="1">
          <a:blip r:embed="rId2">
            <a:alphaModFix/>
          </a:blip>
          <a:srcRect/>
          <a:stretch/>
        </p:blipFill>
        <p:spPr>
          <a:xfrm>
            <a:off x="10083697" y="5102370"/>
            <a:ext cx="2022683" cy="873167"/>
          </a:xfrm>
          <a:prstGeom prst="rect">
            <a:avLst/>
          </a:prstGeom>
          <a:noFill/>
          <a:ln>
            <a:noFill/>
          </a:ln>
        </p:spPr>
      </p:pic>
    </p:spTree>
    <p:extLst>
      <p:ext uri="{BB962C8B-B14F-4D97-AF65-F5344CB8AC3E}">
        <p14:creationId xmlns:p14="http://schemas.microsoft.com/office/powerpoint/2010/main" val="743918384"/>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08F12E-0235-4558-ACA2-FC112FEC11D1}" type="datetime1">
              <a:rPr lang="en-US" smtClean="0"/>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a:p>
        </p:txBody>
      </p:sp>
      <p:pic>
        <p:nvPicPr>
          <p:cNvPr id="8" name="Picture 7" descr="Virginia Department of Education">
            <a:extLst>
              <a:ext uri="{FF2B5EF4-FFF2-40B4-BE49-F238E27FC236}">
                <a16:creationId xmlns:a16="http://schemas.microsoft.com/office/drawing/2014/main" id="{0379D9AE-9EB1-C446-86B9-9EFCCCDF9422}"/>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17897FD1-7B88-844F-9BF8-4E8A6FB9BF33}"/>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0774925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1" type="tx">
  <p:cSld name="Blank 1">
    <p:spTree>
      <p:nvGrpSpPr>
        <p:cNvPr id="1" name="Shape 176"/>
        <p:cNvGrpSpPr/>
        <p:nvPr/>
      </p:nvGrpSpPr>
      <p:grpSpPr>
        <a:xfrm>
          <a:off x="0" y="0"/>
          <a:ext cx="0" cy="0"/>
          <a:chOff x="0" y="0"/>
          <a:chExt cx="0" cy="0"/>
        </a:xfrm>
      </p:grpSpPr>
      <p:sp>
        <p:nvSpPr>
          <p:cNvPr id="177" name="Google Shape;177;p30"/>
          <p:cNvSpPr txBox="1">
            <a:spLocks noGrp="1"/>
          </p:cNvSpPr>
          <p:nvPr>
            <p:ph type="sldNum" idx="12"/>
          </p:nvPr>
        </p:nvSpPr>
        <p:spPr>
          <a:xfrm>
            <a:off x="6000749" y="6540500"/>
            <a:ext cx="184400" cy="187200"/>
          </a:xfrm>
          <a:prstGeom prst="rect">
            <a:avLst/>
          </a:prstGeom>
          <a:noFill/>
          <a:ln>
            <a:noFill/>
          </a:ln>
        </p:spPr>
        <p:txBody>
          <a:bodyPr spcFirstLastPara="1" wrap="square" lIns="19050" tIns="19050" rIns="19050" bIns="19050" anchor="b" anchorCtr="0">
            <a:noAutofit/>
          </a:bodyPr>
          <a:lstStyle>
            <a:lvl1pPr marL="0" marR="0" lvl="0" indent="0" algn="ctr" rtl="0">
              <a:lnSpc>
                <a:spcPct val="100000"/>
              </a:lnSpc>
              <a:spcBef>
                <a:spcPts val="0"/>
              </a:spcBef>
              <a:spcAft>
                <a:spcPts val="0"/>
              </a:spcAft>
              <a:buClr>
                <a:srgbClr val="000000"/>
              </a:buClr>
              <a:buSzPts val="700"/>
              <a:buFont typeface="Helvetica Neue"/>
              <a:buNone/>
              <a:defRPr sz="933"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700"/>
              <a:buFont typeface="Helvetica Neue"/>
              <a:buNone/>
              <a:defRPr sz="933"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700"/>
              <a:buFont typeface="Helvetica Neue"/>
              <a:buNone/>
              <a:defRPr sz="933"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700"/>
              <a:buFont typeface="Helvetica Neue"/>
              <a:buNone/>
              <a:defRPr sz="933"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700"/>
              <a:buFont typeface="Helvetica Neue"/>
              <a:buNone/>
              <a:defRPr sz="933"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700"/>
              <a:buFont typeface="Helvetica Neue"/>
              <a:buNone/>
              <a:defRPr sz="933"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700"/>
              <a:buFont typeface="Helvetica Neue"/>
              <a:buNone/>
              <a:defRPr sz="933"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700"/>
              <a:buFont typeface="Helvetica Neue"/>
              <a:buNone/>
              <a:defRPr sz="933"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700"/>
              <a:buFont typeface="Helvetica Neue"/>
              <a:buNone/>
              <a:defRPr sz="933" b="0" i="0" u="none" strike="noStrike" cap="none">
                <a:solidFill>
                  <a:srgbClr val="000000"/>
                </a:solidFill>
                <a:latin typeface="Helvetica Neue"/>
                <a:ea typeface="Helvetica Neue"/>
                <a:cs typeface="Helvetica Neue"/>
                <a:sym typeface="Helvetica Neu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246097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259"/>
        <p:cNvGrpSpPr/>
        <p:nvPr/>
      </p:nvGrpSpPr>
      <p:grpSpPr>
        <a:xfrm>
          <a:off x="0" y="0"/>
          <a:ext cx="0" cy="0"/>
          <a:chOff x="0" y="0"/>
          <a:chExt cx="0" cy="0"/>
        </a:xfrm>
      </p:grpSpPr>
      <p:sp>
        <p:nvSpPr>
          <p:cNvPr id="260" name="Google Shape;260;p45"/>
          <p:cNvSpPr txBox="1">
            <a:spLocks noGrp="1"/>
          </p:cNvSpPr>
          <p:nvPr>
            <p:ph type="body" idx="1"/>
          </p:nvPr>
        </p:nvSpPr>
        <p:spPr>
          <a:xfrm>
            <a:off x="603249" y="5919524"/>
            <a:ext cx="10985600" cy="318400"/>
          </a:xfrm>
          <a:prstGeom prst="rect">
            <a:avLst/>
          </a:prstGeom>
          <a:noFill/>
          <a:ln>
            <a:noFill/>
          </a:ln>
        </p:spPr>
        <p:txBody>
          <a:bodyPr spcFirstLastPara="1" wrap="square" lIns="17150" tIns="17150" rIns="17150" bIns="17150" anchor="b" anchorCtr="0">
            <a:normAutofit/>
          </a:bodyPr>
          <a:lstStyle>
            <a:lvl1pPr marL="609585" lvl="0" indent="-304792" algn="l" rtl="0">
              <a:lnSpc>
                <a:spcPct val="100000"/>
              </a:lnSpc>
              <a:spcBef>
                <a:spcPts val="0"/>
              </a:spcBef>
              <a:spcAft>
                <a:spcPts val="0"/>
              </a:spcAft>
              <a:buClr>
                <a:srgbClr val="FFFFFF"/>
              </a:buClr>
              <a:buSzPts val="1400"/>
              <a:buFont typeface="Helvetica Neue"/>
              <a:buNone/>
              <a:defRPr sz="1867" b="1"/>
            </a:lvl1pPr>
            <a:lvl2pPr marL="1219170" lvl="1" indent="-372524" algn="l" rtl="0">
              <a:lnSpc>
                <a:spcPct val="90000"/>
              </a:lnSpc>
              <a:spcBef>
                <a:spcPts val="2267"/>
              </a:spcBef>
              <a:spcAft>
                <a:spcPts val="0"/>
              </a:spcAft>
              <a:buClr>
                <a:srgbClr val="FFFFFF"/>
              </a:buClr>
              <a:buSzPts val="800"/>
              <a:buChar char="•"/>
              <a:defRPr/>
            </a:lvl2pPr>
            <a:lvl3pPr marL="1828754" lvl="2" indent="-372524" algn="l" rtl="0">
              <a:lnSpc>
                <a:spcPct val="90000"/>
              </a:lnSpc>
              <a:spcBef>
                <a:spcPts val="2267"/>
              </a:spcBef>
              <a:spcAft>
                <a:spcPts val="0"/>
              </a:spcAft>
              <a:buClr>
                <a:srgbClr val="FFFFFF"/>
              </a:buClr>
              <a:buSzPts val="800"/>
              <a:buChar char="•"/>
              <a:defRPr/>
            </a:lvl3pPr>
            <a:lvl4pPr marL="2438339" lvl="3" indent="-372524" algn="l" rtl="0">
              <a:lnSpc>
                <a:spcPct val="90000"/>
              </a:lnSpc>
              <a:spcBef>
                <a:spcPts val="2267"/>
              </a:spcBef>
              <a:spcAft>
                <a:spcPts val="0"/>
              </a:spcAft>
              <a:buClr>
                <a:srgbClr val="FFFFFF"/>
              </a:buClr>
              <a:buSzPts val="800"/>
              <a:buChar char="•"/>
              <a:defRPr/>
            </a:lvl4pPr>
            <a:lvl5pPr marL="3047924" lvl="4" indent="-372524" algn="l" rtl="0">
              <a:lnSpc>
                <a:spcPct val="90000"/>
              </a:lnSpc>
              <a:spcBef>
                <a:spcPts val="2267"/>
              </a:spcBef>
              <a:spcAft>
                <a:spcPts val="0"/>
              </a:spcAft>
              <a:buClr>
                <a:srgbClr val="FFFFFF"/>
              </a:buClr>
              <a:buSzPts val="800"/>
              <a:buChar char="•"/>
              <a:defRPr/>
            </a:lvl5pPr>
            <a:lvl6pPr marL="3657509" lvl="5" indent="-372524" algn="l" rtl="0">
              <a:lnSpc>
                <a:spcPct val="90000"/>
              </a:lnSpc>
              <a:spcBef>
                <a:spcPts val="2267"/>
              </a:spcBef>
              <a:spcAft>
                <a:spcPts val="0"/>
              </a:spcAft>
              <a:buClr>
                <a:srgbClr val="FFFFFF"/>
              </a:buClr>
              <a:buSzPts val="800"/>
              <a:buChar char="•"/>
              <a:defRPr/>
            </a:lvl6pPr>
            <a:lvl7pPr marL="4267093" lvl="6" indent="-372524" algn="l" rtl="0">
              <a:lnSpc>
                <a:spcPct val="90000"/>
              </a:lnSpc>
              <a:spcBef>
                <a:spcPts val="2267"/>
              </a:spcBef>
              <a:spcAft>
                <a:spcPts val="0"/>
              </a:spcAft>
              <a:buClr>
                <a:srgbClr val="FFFFFF"/>
              </a:buClr>
              <a:buSzPts val="800"/>
              <a:buChar char="•"/>
              <a:defRPr/>
            </a:lvl7pPr>
            <a:lvl8pPr marL="4876678" lvl="7" indent="-372524" algn="l" rtl="0">
              <a:lnSpc>
                <a:spcPct val="90000"/>
              </a:lnSpc>
              <a:spcBef>
                <a:spcPts val="2267"/>
              </a:spcBef>
              <a:spcAft>
                <a:spcPts val="0"/>
              </a:spcAft>
              <a:buClr>
                <a:srgbClr val="FFFFFF"/>
              </a:buClr>
              <a:buSzPts val="800"/>
              <a:buChar char="•"/>
              <a:defRPr/>
            </a:lvl8pPr>
            <a:lvl9pPr marL="5486263" lvl="8" indent="-372524" algn="l" rtl="0">
              <a:lnSpc>
                <a:spcPct val="90000"/>
              </a:lnSpc>
              <a:spcBef>
                <a:spcPts val="2267"/>
              </a:spcBef>
              <a:spcAft>
                <a:spcPts val="0"/>
              </a:spcAft>
              <a:buClr>
                <a:srgbClr val="FFFFFF"/>
              </a:buClr>
              <a:buSzPts val="800"/>
              <a:buChar char="•"/>
              <a:defRPr/>
            </a:lvl9pPr>
          </a:lstStyle>
          <a:p>
            <a:endParaRPr/>
          </a:p>
        </p:txBody>
      </p:sp>
      <p:sp>
        <p:nvSpPr>
          <p:cNvPr id="261" name="Google Shape;261;p45"/>
          <p:cNvSpPr txBox="1">
            <a:spLocks noGrp="1"/>
          </p:cNvSpPr>
          <p:nvPr>
            <p:ph type="title"/>
          </p:nvPr>
        </p:nvSpPr>
        <p:spPr>
          <a:xfrm>
            <a:off x="603248" y="1287496"/>
            <a:ext cx="10985600" cy="2324000"/>
          </a:xfrm>
          <a:prstGeom prst="rect">
            <a:avLst/>
          </a:prstGeom>
          <a:noFill/>
          <a:ln>
            <a:noFill/>
          </a:ln>
        </p:spPr>
        <p:txBody>
          <a:bodyPr spcFirstLastPara="1" wrap="square" lIns="19050" tIns="19050" rIns="19050" bIns="19050" anchor="b" anchorCtr="0">
            <a:normAutofit/>
          </a:bodyPr>
          <a:lstStyle>
            <a:lvl1pPr lvl="0" algn="l" rtl="0">
              <a:lnSpc>
                <a:spcPct val="80000"/>
              </a:lnSpc>
              <a:spcBef>
                <a:spcPts val="0"/>
              </a:spcBef>
              <a:spcAft>
                <a:spcPts val="0"/>
              </a:spcAft>
              <a:buClr>
                <a:srgbClr val="FFFFFF"/>
              </a:buClr>
              <a:buSzPts val="4400"/>
              <a:buFont typeface="Helvetica Neue"/>
              <a:buNone/>
              <a:defRPr sz="5867"/>
            </a:lvl1pPr>
            <a:lvl2pPr lvl="1" algn="l" rtl="0">
              <a:lnSpc>
                <a:spcPct val="80000"/>
              </a:lnSpc>
              <a:spcBef>
                <a:spcPts val="0"/>
              </a:spcBef>
              <a:spcAft>
                <a:spcPts val="0"/>
              </a:spcAft>
              <a:buClr>
                <a:srgbClr val="FFFFFF"/>
              </a:buClr>
              <a:buSzPts val="700"/>
              <a:buNone/>
              <a:defRPr/>
            </a:lvl2pPr>
            <a:lvl3pPr lvl="2" algn="l" rtl="0">
              <a:lnSpc>
                <a:spcPct val="80000"/>
              </a:lnSpc>
              <a:spcBef>
                <a:spcPts val="0"/>
              </a:spcBef>
              <a:spcAft>
                <a:spcPts val="0"/>
              </a:spcAft>
              <a:buClr>
                <a:srgbClr val="FFFFFF"/>
              </a:buClr>
              <a:buSzPts val="700"/>
              <a:buNone/>
              <a:defRPr/>
            </a:lvl3pPr>
            <a:lvl4pPr lvl="3" algn="l" rtl="0">
              <a:lnSpc>
                <a:spcPct val="80000"/>
              </a:lnSpc>
              <a:spcBef>
                <a:spcPts val="0"/>
              </a:spcBef>
              <a:spcAft>
                <a:spcPts val="0"/>
              </a:spcAft>
              <a:buClr>
                <a:srgbClr val="FFFFFF"/>
              </a:buClr>
              <a:buSzPts val="700"/>
              <a:buNone/>
              <a:defRPr/>
            </a:lvl4pPr>
            <a:lvl5pPr lvl="4" algn="l" rtl="0">
              <a:lnSpc>
                <a:spcPct val="80000"/>
              </a:lnSpc>
              <a:spcBef>
                <a:spcPts val="0"/>
              </a:spcBef>
              <a:spcAft>
                <a:spcPts val="0"/>
              </a:spcAft>
              <a:buClr>
                <a:srgbClr val="FFFFFF"/>
              </a:buClr>
              <a:buSzPts val="700"/>
              <a:buNone/>
              <a:defRPr/>
            </a:lvl5pPr>
            <a:lvl6pPr lvl="5" algn="l" rtl="0">
              <a:lnSpc>
                <a:spcPct val="80000"/>
              </a:lnSpc>
              <a:spcBef>
                <a:spcPts val="0"/>
              </a:spcBef>
              <a:spcAft>
                <a:spcPts val="0"/>
              </a:spcAft>
              <a:buClr>
                <a:srgbClr val="FFFFFF"/>
              </a:buClr>
              <a:buSzPts val="700"/>
              <a:buNone/>
              <a:defRPr/>
            </a:lvl6pPr>
            <a:lvl7pPr lvl="6" algn="l" rtl="0">
              <a:lnSpc>
                <a:spcPct val="80000"/>
              </a:lnSpc>
              <a:spcBef>
                <a:spcPts val="0"/>
              </a:spcBef>
              <a:spcAft>
                <a:spcPts val="0"/>
              </a:spcAft>
              <a:buClr>
                <a:srgbClr val="FFFFFF"/>
              </a:buClr>
              <a:buSzPts val="700"/>
              <a:buNone/>
              <a:defRPr/>
            </a:lvl7pPr>
            <a:lvl8pPr lvl="7" algn="l" rtl="0">
              <a:lnSpc>
                <a:spcPct val="80000"/>
              </a:lnSpc>
              <a:spcBef>
                <a:spcPts val="0"/>
              </a:spcBef>
              <a:spcAft>
                <a:spcPts val="0"/>
              </a:spcAft>
              <a:buClr>
                <a:srgbClr val="FFFFFF"/>
              </a:buClr>
              <a:buSzPts val="700"/>
              <a:buNone/>
              <a:defRPr/>
            </a:lvl8pPr>
            <a:lvl9pPr lvl="8" algn="l" rtl="0">
              <a:lnSpc>
                <a:spcPct val="80000"/>
              </a:lnSpc>
              <a:spcBef>
                <a:spcPts val="0"/>
              </a:spcBef>
              <a:spcAft>
                <a:spcPts val="0"/>
              </a:spcAft>
              <a:buClr>
                <a:srgbClr val="FFFFFF"/>
              </a:buClr>
              <a:buSzPts val="700"/>
              <a:buNone/>
              <a:defRPr/>
            </a:lvl9pPr>
          </a:lstStyle>
          <a:p>
            <a:endParaRPr/>
          </a:p>
        </p:txBody>
      </p:sp>
      <p:sp>
        <p:nvSpPr>
          <p:cNvPr id="262" name="Google Shape;262;p45"/>
          <p:cNvSpPr txBox="1">
            <a:spLocks noGrp="1"/>
          </p:cNvSpPr>
          <p:nvPr>
            <p:ph type="body" idx="2"/>
          </p:nvPr>
        </p:nvSpPr>
        <p:spPr>
          <a:xfrm>
            <a:off x="603251" y="3598432"/>
            <a:ext cx="10985600" cy="952400"/>
          </a:xfrm>
          <a:prstGeom prst="rect">
            <a:avLst/>
          </a:prstGeom>
          <a:noFill/>
          <a:ln>
            <a:noFill/>
          </a:ln>
        </p:spPr>
        <p:txBody>
          <a:bodyPr spcFirstLastPara="1" wrap="square" lIns="19050" tIns="19050" rIns="19050" bIns="19050" anchor="t" anchorCtr="0">
            <a:normAutofit/>
          </a:bodyPr>
          <a:lstStyle>
            <a:lvl1pPr marL="609585" lvl="0" indent="-304792" algn="l" rtl="0">
              <a:lnSpc>
                <a:spcPct val="100000"/>
              </a:lnSpc>
              <a:spcBef>
                <a:spcPts val="0"/>
              </a:spcBef>
              <a:spcAft>
                <a:spcPts val="0"/>
              </a:spcAft>
              <a:buClr>
                <a:srgbClr val="FFFFFF"/>
              </a:buClr>
              <a:buSzPts val="2100"/>
              <a:buFont typeface="Helvetica Neue"/>
              <a:buNone/>
              <a:defRPr sz="2800" b="1"/>
            </a:lvl1pPr>
            <a:lvl2pPr marL="1219170" lvl="1" indent="-304792" algn="l" rtl="0">
              <a:lnSpc>
                <a:spcPct val="100000"/>
              </a:lnSpc>
              <a:spcBef>
                <a:spcPts val="0"/>
              </a:spcBef>
              <a:spcAft>
                <a:spcPts val="0"/>
              </a:spcAft>
              <a:buClr>
                <a:srgbClr val="FFFFFF"/>
              </a:buClr>
              <a:buSzPts val="2100"/>
              <a:buFont typeface="Helvetica Neue"/>
              <a:buNone/>
              <a:defRPr sz="2800" b="1"/>
            </a:lvl2pPr>
            <a:lvl3pPr marL="1828754" lvl="2" indent="-304792" algn="l" rtl="0">
              <a:lnSpc>
                <a:spcPct val="100000"/>
              </a:lnSpc>
              <a:spcBef>
                <a:spcPts val="0"/>
              </a:spcBef>
              <a:spcAft>
                <a:spcPts val="0"/>
              </a:spcAft>
              <a:buClr>
                <a:srgbClr val="FFFFFF"/>
              </a:buClr>
              <a:buSzPts val="2100"/>
              <a:buFont typeface="Helvetica Neue"/>
              <a:buNone/>
              <a:defRPr sz="2800" b="1"/>
            </a:lvl3pPr>
            <a:lvl4pPr marL="2438339" lvl="3" indent="-304792" algn="l" rtl="0">
              <a:lnSpc>
                <a:spcPct val="100000"/>
              </a:lnSpc>
              <a:spcBef>
                <a:spcPts val="0"/>
              </a:spcBef>
              <a:spcAft>
                <a:spcPts val="0"/>
              </a:spcAft>
              <a:buClr>
                <a:srgbClr val="FFFFFF"/>
              </a:buClr>
              <a:buSzPts val="2100"/>
              <a:buFont typeface="Helvetica Neue"/>
              <a:buNone/>
              <a:defRPr sz="2800" b="1"/>
            </a:lvl4pPr>
            <a:lvl5pPr marL="3047924" lvl="4" indent="-304792" algn="l" rtl="0">
              <a:lnSpc>
                <a:spcPct val="100000"/>
              </a:lnSpc>
              <a:spcBef>
                <a:spcPts val="0"/>
              </a:spcBef>
              <a:spcAft>
                <a:spcPts val="0"/>
              </a:spcAft>
              <a:buClr>
                <a:srgbClr val="FFFFFF"/>
              </a:buClr>
              <a:buSzPts val="2100"/>
              <a:buFont typeface="Helvetica Neue"/>
              <a:buNone/>
              <a:defRPr sz="2800" b="1"/>
            </a:lvl5pPr>
            <a:lvl6pPr marL="3657509" lvl="5" indent="-372524" algn="l" rtl="0">
              <a:lnSpc>
                <a:spcPct val="90000"/>
              </a:lnSpc>
              <a:spcBef>
                <a:spcPts val="2267"/>
              </a:spcBef>
              <a:spcAft>
                <a:spcPts val="0"/>
              </a:spcAft>
              <a:buClr>
                <a:srgbClr val="FFFFFF"/>
              </a:buClr>
              <a:buSzPts val="800"/>
              <a:buChar char="•"/>
              <a:defRPr/>
            </a:lvl6pPr>
            <a:lvl7pPr marL="4267093" lvl="6" indent="-372524" algn="l" rtl="0">
              <a:lnSpc>
                <a:spcPct val="90000"/>
              </a:lnSpc>
              <a:spcBef>
                <a:spcPts val="2267"/>
              </a:spcBef>
              <a:spcAft>
                <a:spcPts val="0"/>
              </a:spcAft>
              <a:buClr>
                <a:srgbClr val="FFFFFF"/>
              </a:buClr>
              <a:buSzPts val="800"/>
              <a:buChar char="•"/>
              <a:defRPr/>
            </a:lvl7pPr>
            <a:lvl8pPr marL="4876678" lvl="7" indent="-372524" algn="l" rtl="0">
              <a:lnSpc>
                <a:spcPct val="90000"/>
              </a:lnSpc>
              <a:spcBef>
                <a:spcPts val="2267"/>
              </a:spcBef>
              <a:spcAft>
                <a:spcPts val="0"/>
              </a:spcAft>
              <a:buClr>
                <a:srgbClr val="FFFFFF"/>
              </a:buClr>
              <a:buSzPts val="800"/>
              <a:buChar char="•"/>
              <a:defRPr/>
            </a:lvl8pPr>
            <a:lvl9pPr marL="5486263" lvl="8" indent="-372524" algn="l" rtl="0">
              <a:lnSpc>
                <a:spcPct val="90000"/>
              </a:lnSpc>
              <a:spcBef>
                <a:spcPts val="2267"/>
              </a:spcBef>
              <a:spcAft>
                <a:spcPts val="0"/>
              </a:spcAft>
              <a:buClr>
                <a:srgbClr val="FFFFFF"/>
              </a:buClr>
              <a:buSzPts val="800"/>
              <a:buChar char="•"/>
              <a:defRPr/>
            </a:lvl9pPr>
          </a:lstStyle>
          <a:p>
            <a:endParaRPr/>
          </a:p>
        </p:txBody>
      </p:sp>
      <p:sp>
        <p:nvSpPr>
          <p:cNvPr id="263" name="Google Shape;263;p45"/>
          <p:cNvSpPr txBox="1">
            <a:spLocks noGrp="1"/>
          </p:cNvSpPr>
          <p:nvPr>
            <p:ph type="sldNum" idx="12"/>
          </p:nvPr>
        </p:nvSpPr>
        <p:spPr>
          <a:xfrm>
            <a:off x="6003873" y="6553263"/>
            <a:ext cx="184400" cy="182038"/>
          </a:xfrm>
          <a:prstGeom prst="rect">
            <a:avLst/>
          </a:prstGeom>
          <a:noFill/>
          <a:ln>
            <a:noFill/>
          </a:ln>
        </p:spPr>
        <p:txBody>
          <a:bodyPr spcFirstLastPara="1" wrap="square" lIns="19050" tIns="19050" rIns="19050" bIns="19050" anchor="b" anchorCtr="0">
            <a:spAutoFit/>
          </a:bodyPr>
          <a:lstStyle>
            <a:lvl1pPr marL="0" marR="0" lvl="0"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044927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tx">
  <p:cSld name="Blank">
    <p:spTree>
      <p:nvGrpSpPr>
        <p:cNvPr id="1" name="Shape 264"/>
        <p:cNvGrpSpPr/>
        <p:nvPr/>
      </p:nvGrpSpPr>
      <p:grpSpPr>
        <a:xfrm>
          <a:off x="0" y="0"/>
          <a:ext cx="0" cy="0"/>
          <a:chOff x="0" y="0"/>
          <a:chExt cx="0" cy="0"/>
        </a:xfrm>
      </p:grpSpPr>
      <p:sp>
        <p:nvSpPr>
          <p:cNvPr id="265" name="Google Shape;265;p46"/>
          <p:cNvSpPr txBox="1">
            <a:spLocks noGrp="1"/>
          </p:cNvSpPr>
          <p:nvPr>
            <p:ph type="sldNum" idx="12"/>
          </p:nvPr>
        </p:nvSpPr>
        <p:spPr>
          <a:xfrm>
            <a:off x="6000749" y="6553263"/>
            <a:ext cx="184400" cy="182038"/>
          </a:xfrm>
          <a:prstGeom prst="rect">
            <a:avLst/>
          </a:prstGeom>
          <a:noFill/>
          <a:ln>
            <a:noFill/>
          </a:ln>
        </p:spPr>
        <p:txBody>
          <a:bodyPr spcFirstLastPara="1" wrap="square" lIns="19050" tIns="19050" rIns="19050" bIns="19050" anchor="b" anchorCtr="0">
            <a:spAutoFit/>
          </a:bodyPr>
          <a:lstStyle>
            <a:lvl1pPr marL="0" marR="0" lvl="0"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251537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mp; Photo">
  <p:cSld name="Title &amp; Photo">
    <p:spTree>
      <p:nvGrpSpPr>
        <p:cNvPr id="1" name="Shape 266"/>
        <p:cNvGrpSpPr/>
        <p:nvPr/>
      </p:nvGrpSpPr>
      <p:grpSpPr>
        <a:xfrm>
          <a:off x="0" y="0"/>
          <a:ext cx="0" cy="0"/>
          <a:chOff x="0" y="0"/>
          <a:chExt cx="0" cy="0"/>
        </a:xfrm>
      </p:grpSpPr>
      <p:sp>
        <p:nvSpPr>
          <p:cNvPr id="267" name="Google Shape;267;p47"/>
          <p:cNvSpPr>
            <a:spLocks noGrp="1"/>
          </p:cNvSpPr>
          <p:nvPr>
            <p:ph type="pic" idx="2"/>
          </p:nvPr>
        </p:nvSpPr>
        <p:spPr>
          <a:xfrm>
            <a:off x="-215900" y="-2019300"/>
            <a:ext cx="14732000" cy="9016800"/>
          </a:xfrm>
          <a:prstGeom prst="rect">
            <a:avLst/>
          </a:prstGeom>
          <a:noFill/>
          <a:ln>
            <a:noFill/>
          </a:ln>
        </p:spPr>
        <p:txBody>
          <a:bodyPr spcFirstLastPara="1" wrap="square" lIns="34275" tIns="17150" rIns="34275" bIns="17150" anchor="t" anchorCtr="0">
            <a:noAutofit/>
          </a:bodyPr>
          <a:lstStyle>
            <a:lvl1pPr marR="0" lvl="0"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1pPr>
            <a:lvl2pPr marR="0" lvl="1"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2pPr>
            <a:lvl3pPr marR="0" lvl="2"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3pPr>
            <a:lvl4pPr marR="0" lvl="3"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4pPr>
            <a:lvl5pPr marR="0" lvl="4"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5pPr>
            <a:lvl6pPr marR="0" lvl="5"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6pPr>
            <a:lvl7pPr marR="0" lvl="6"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7pPr>
            <a:lvl8pPr marR="0" lvl="7"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8pPr>
            <a:lvl9pPr marR="0" lvl="8"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9pPr>
          </a:lstStyle>
          <a:p>
            <a:endParaRPr/>
          </a:p>
        </p:txBody>
      </p:sp>
      <p:sp>
        <p:nvSpPr>
          <p:cNvPr id="268" name="Google Shape;268;p47"/>
          <p:cNvSpPr txBox="1">
            <a:spLocks noGrp="1"/>
          </p:cNvSpPr>
          <p:nvPr>
            <p:ph type="title"/>
          </p:nvPr>
        </p:nvSpPr>
        <p:spPr>
          <a:xfrm>
            <a:off x="603251" y="3562351"/>
            <a:ext cx="10985600" cy="2324000"/>
          </a:xfrm>
          <a:prstGeom prst="rect">
            <a:avLst/>
          </a:prstGeom>
          <a:noFill/>
          <a:ln>
            <a:noFill/>
          </a:ln>
        </p:spPr>
        <p:txBody>
          <a:bodyPr spcFirstLastPara="1" wrap="square" lIns="19050" tIns="19050" rIns="19050" bIns="19050" anchor="b" anchorCtr="0">
            <a:normAutofit/>
          </a:bodyPr>
          <a:lstStyle>
            <a:lvl1pPr lvl="0" algn="l" rtl="0">
              <a:lnSpc>
                <a:spcPct val="80000"/>
              </a:lnSpc>
              <a:spcBef>
                <a:spcPts val="0"/>
              </a:spcBef>
              <a:spcAft>
                <a:spcPts val="0"/>
              </a:spcAft>
              <a:buClr>
                <a:srgbClr val="FFFFFF"/>
              </a:buClr>
              <a:buSzPts val="4400"/>
              <a:buFont typeface="Helvetica Neue"/>
              <a:buNone/>
              <a:defRPr sz="5867"/>
            </a:lvl1pPr>
            <a:lvl2pPr lvl="1" algn="l" rtl="0">
              <a:lnSpc>
                <a:spcPct val="80000"/>
              </a:lnSpc>
              <a:spcBef>
                <a:spcPts val="0"/>
              </a:spcBef>
              <a:spcAft>
                <a:spcPts val="0"/>
              </a:spcAft>
              <a:buClr>
                <a:srgbClr val="FFFFFF"/>
              </a:buClr>
              <a:buSzPts val="700"/>
              <a:buNone/>
              <a:defRPr/>
            </a:lvl2pPr>
            <a:lvl3pPr lvl="2" algn="l" rtl="0">
              <a:lnSpc>
                <a:spcPct val="80000"/>
              </a:lnSpc>
              <a:spcBef>
                <a:spcPts val="0"/>
              </a:spcBef>
              <a:spcAft>
                <a:spcPts val="0"/>
              </a:spcAft>
              <a:buClr>
                <a:srgbClr val="FFFFFF"/>
              </a:buClr>
              <a:buSzPts val="700"/>
              <a:buNone/>
              <a:defRPr/>
            </a:lvl3pPr>
            <a:lvl4pPr lvl="3" algn="l" rtl="0">
              <a:lnSpc>
                <a:spcPct val="80000"/>
              </a:lnSpc>
              <a:spcBef>
                <a:spcPts val="0"/>
              </a:spcBef>
              <a:spcAft>
                <a:spcPts val="0"/>
              </a:spcAft>
              <a:buClr>
                <a:srgbClr val="FFFFFF"/>
              </a:buClr>
              <a:buSzPts val="700"/>
              <a:buNone/>
              <a:defRPr/>
            </a:lvl4pPr>
            <a:lvl5pPr lvl="4" algn="l" rtl="0">
              <a:lnSpc>
                <a:spcPct val="80000"/>
              </a:lnSpc>
              <a:spcBef>
                <a:spcPts val="0"/>
              </a:spcBef>
              <a:spcAft>
                <a:spcPts val="0"/>
              </a:spcAft>
              <a:buClr>
                <a:srgbClr val="FFFFFF"/>
              </a:buClr>
              <a:buSzPts val="700"/>
              <a:buNone/>
              <a:defRPr/>
            </a:lvl5pPr>
            <a:lvl6pPr lvl="5" algn="l" rtl="0">
              <a:lnSpc>
                <a:spcPct val="80000"/>
              </a:lnSpc>
              <a:spcBef>
                <a:spcPts val="0"/>
              </a:spcBef>
              <a:spcAft>
                <a:spcPts val="0"/>
              </a:spcAft>
              <a:buClr>
                <a:srgbClr val="FFFFFF"/>
              </a:buClr>
              <a:buSzPts val="700"/>
              <a:buNone/>
              <a:defRPr/>
            </a:lvl6pPr>
            <a:lvl7pPr lvl="6" algn="l" rtl="0">
              <a:lnSpc>
                <a:spcPct val="80000"/>
              </a:lnSpc>
              <a:spcBef>
                <a:spcPts val="0"/>
              </a:spcBef>
              <a:spcAft>
                <a:spcPts val="0"/>
              </a:spcAft>
              <a:buClr>
                <a:srgbClr val="FFFFFF"/>
              </a:buClr>
              <a:buSzPts val="700"/>
              <a:buNone/>
              <a:defRPr/>
            </a:lvl7pPr>
            <a:lvl8pPr lvl="7" algn="l" rtl="0">
              <a:lnSpc>
                <a:spcPct val="80000"/>
              </a:lnSpc>
              <a:spcBef>
                <a:spcPts val="0"/>
              </a:spcBef>
              <a:spcAft>
                <a:spcPts val="0"/>
              </a:spcAft>
              <a:buClr>
                <a:srgbClr val="FFFFFF"/>
              </a:buClr>
              <a:buSzPts val="700"/>
              <a:buNone/>
              <a:defRPr/>
            </a:lvl8pPr>
            <a:lvl9pPr lvl="8" algn="l" rtl="0">
              <a:lnSpc>
                <a:spcPct val="80000"/>
              </a:lnSpc>
              <a:spcBef>
                <a:spcPts val="0"/>
              </a:spcBef>
              <a:spcAft>
                <a:spcPts val="0"/>
              </a:spcAft>
              <a:buClr>
                <a:srgbClr val="FFFFFF"/>
              </a:buClr>
              <a:buSzPts val="700"/>
              <a:buNone/>
              <a:defRPr/>
            </a:lvl9pPr>
          </a:lstStyle>
          <a:p>
            <a:endParaRPr/>
          </a:p>
        </p:txBody>
      </p:sp>
      <p:sp>
        <p:nvSpPr>
          <p:cNvPr id="269" name="Google Shape;269;p47"/>
          <p:cNvSpPr txBox="1">
            <a:spLocks noGrp="1"/>
          </p:cNvSpPr>
          <p:nvPr>
            <p:ph type="body" idx="1"/>
          </p:nvPr>
        </p:nvSpPr>
        <p:spPr>
          <a:xfrm>
            <a:off x="603845" y="553068"/>
            <a:ext cx="10984400" cy="318400"/>
          </a:xfrm>
          <a:prstGeom prst="rect">
            <a:avLst/>
          </a:prstGeom>
          <a:noFill/>
          <a:ln>
            <a:noFill/>
          </a:ln>
        </p:spPr>
        <p:txBody>
          <a:bodyPr spcFirstLastPara="1" wrap="square" lIns="17150" tIns="17150" rIns="17150" bIns="17150" anchor="t" anchorCtr="0">
            <a:normAutofit/>
          </a:bodyPr>
          <a:lstStyle>
            <a:lvl1pPr marL="609585" lvl="0" indent="-304792" algn="l" rtl="0">
              <a:lnSpc>
                <a:spcPct val="100000"/>
              </a:lnSpc>
              <a:spcBef>
                <a:spcPts val="0"/>
              </a:spcBef>
              <a:spcAft>
                <a:spcPts val="0"/>
              </a:spcAft>
              <a:buClr>
                <a:srgbClr val="FFFFFF"/>
              </a:buClr>
              <a:buSzPts val="1400"/>
              <a:buFont typeface="Helvetica Neue"/>
              <a:buNone/>
              <a:defRPr sz="1867" b="1"/>
            </a:lvl1pPr>
            <a:lvl2pPr marL="1219170" lvl="1" indent="-372524" algn="l" rtl="0">
              <a:lnSpc>
                <a:spcPct val="90000"/>
              </a:lnSpc>
              <a:spcBef>
                <a:spcPts val="2267"/>
              </a:spcBef>
              <a:spcAft>
                <a:spcPts val="0"/>
              </a:spcAft>
              <a:buClr>
                <a:srgbClr val="FFFFFF"/>
              </a:buClr>
              <a:buSzPts val="800"/>
              <a:buChar char="•"/>
              <a:defRPr/>
            </a:lvl2pPr>
            <a:lvl3pPr marL="1828754" lvl="2" indent="-372524" algn="l" rtl="0">
              <a:lnSpc>
                <a:spcPct val="90000"/>
              </a:lnSpc>
              <a:spcBef>
                <a:spcPts val="2267"/>
              </a:spcBef>
              <a:spcAft>
                <a:spcPts val="0"/>
              </a:spcAft>
              <a:buClr>
                <a:srgbClr val="FFFFFF"/>
              </a:buClr>
              <a:buSzPts val="800"/>
              <a:buChar char="•"/>
              <a:defRPr/>
            </a:lvl3pPr>
            <a:lvl4pPr marL="2438339" lvl="3" indent="-372524" algn="l" rtl="0">
              <a:lnSpc>
                <a:spcPct val="90000"/>
              </a:lnSpc>
              <a:spcBef>
                <a:spcPts val="2267"/>
              </a:spcBef>
              <a:spcAft>
                <a:spcPts val="0"/>
              </a:spcAft>
              <a:buClr>
                <a:srgbClr val="FFFFFF"/>
              </a:buClr>
              <a:buSzPts val="800"/>
              <a:buChar char="•"/>
              <a:defRPr/>
            </a:lvl4pPr>
            <a:lvl5pPr marL="3047924" lvl="4" indent="-372524" algn="l" rtl="0">
              <a:lnSpc>
                <a:spcPct val="90000"/>
              </a:lnSpc>
              <a:spcBef>
                <a:spcPts val="2267"/>
              </a:spcBef>
              <a:spcAft>
                <a:spcPts val="0"/>
              </a:spcAft>
              <a:buClr>
                <a:srgbClr val="FFFFFF"/>
              </a:buClr>
              <a:buSzPts val="800"/>
              <a:buChar char="•"/>
              <a:defRPr/>
            </a:lvl5pPr>
            <a:lvl6pPr marL="3657509" lvl="5" indent="-372524" algn="l" rtl="0">
              <a:lnSpc>
                <a:spcPct val="90000"/>
              </a:lnSpc>
              <a:spcBef>
                <a:spcPts val="2267"/>
              </a:spcBef>
              <a:spcAft>
                <a:spcPts val="0"/>
              </a:spcAft>
              <a:buClr>
                <a:srgbClr val="FFFFFF"/>
              </a:buClr>
              <a:buSzPts val="800"/>
              <a:buChar char="•"/>
              <a:defRPr/>
            </a:lvl6pPr>
            <a:lvl7pPr marL="4267093" lvl="6" indent="-372524" algn="l" rtl="0">
              <a:lnSpc>
                <a:spcPct val="90000"/>
              </a:lnSpc>
              <a:spcBef>
                <a:spcPts val="2267"/>
              </a:spcBef>
              <a:spcAft>
                <a:spcPts val="0"/>
              </a:spcAft>
              <a:buClr>
                <a:srgbClr val="FFFFFF"/>
              </a:buClr>
              <a:buSzPts val="800"/>
              <a:buChar char="•"/>
              <a:defRPr/>
            </a:lvl7pPr>
            <a:lvl8pPr marL="4876678" lvl="7" indent="-372524" algn="l" rtl="0">
              <a:lnSpc>
                <a:spcPct val="90000"/>
              </a:lnSpc>
              <a:spcBef>
                <a:spcPts val="2267"/>
              </a:spcBef>
              <a:spcAft>
                <a:spcPts val="0"/>
              </a:spcAft>
              <a:buClr>
                <a:srgbClr val="FFFFFF"/>
              </a:buClr>
              <a:buSzPts val="800"/>
              <a:buChar char="•"/>
              <a:defRPr/>
            </a:lvl8pPr>
            <a:lvl9pPr marL="5486263" lvl="8" indent="-372524" algn="l" rtl="0">
              <a:lnSpc>
                <a:spcPct val="90000"/>
              </a:lnSpc>
              <a:spcBef>
                <a:spcPts val="2267"/>
              </a:spcBef>
              <a:spcAft>
                <a:spcPts val="0"/>
              </a:spcAft>
              <a:buClr>
                <a:srgbClr val="FFFFFF"/>
              </a:buClr>
              <a:buSzPts val="800"/>
              <a:buChar char="•"/>
              <a:defRPr/>
            </a:lvl9pPr>
          </a:lstStyle>
          <a:p>
            <a:endParaRPr/>
          </a:p>
        </p:txBody>
      </p:sp>
      <p:sp>
        <p:nvSpPr>
          <p:cNvPr id="270" name="Google Shape;270;p47"/>
          <p:cNvSpPr txBox="1">
            <a:spLocks noGrp="1"/>
          </p:cNvSpPr>
          <p:nvPr>
            <p:ph type="body" idx="3"/>
          </p:nvPr>
        </p:nvSpPr>
        <p:spPr>
          <a:xfrm>
            <a:off x="603251" y="5804955"/>
            <a:ext cx="10985600" cy="572400"/>
          </a:xfrm>
          <a:prstGeom prst="rect">
            <a:avLst/>
          </a:prstGeom>
          <a:noFill/>
          <a:ln>
            <a:noFill/>
          </a:ln>
        </p:spPr>
        <p:txBody>
          <a:bodyPr spcFirstLastPara="1" wrap="square" lIns="19050" tIns="19050" rIns="19050" bIns="19050" anchor="t" anchorCtr="0">
            <a:normAutofit/>
          </a:bodyPr>
          <a:lstStyle>
            <a:lvl1pPr marL="609585" lvl="0" indent="-304792" algn="l" rtl="0">
              <a:lnSpc>
                <a:spcPct val="100000"/>
              </a:lnSpc>
              <a:spcBef>
                <a:spcPts val="0"/>
              </a:spcBef>
              <a:spcAft>
                <a:spcPts val="0"/>
              </a:spcAft>
              <a:buClr>
                <a:srgbClr val="FFFFFF"/>
              </a:buClr>
              <a:buSzPts val="2100"/>
              <a:buFont typeface="Helvetica Neue"/>
              <a:buNone/>
              <a:defRPr sz="2800" b="1"/>
            </a:lvl1pPr>
            <a:lvl2pPr marL="1219170" lvl="1" indent="-304792" algn="l" rtl="0">
              <a:lnSpc>
                <a:spcPct val="100000"/>
              </a:lnSpc>
              <a:spcBef>
                <a:spcPts val="0"/>
              </a:spcBef>
              <a:spcAft>
                <a:spcPts val="0"/>
              </a:spcAft>
              <a:buClr>
                <a:srgbClr val="FFFFFF"/>
              </a:buClr>
              <a:buSzPts val="2100"/>
              <a:buFont typeface="Helvetica Neue"/>
              <a:buNone/>
              <a:defRPr sz="2800" b="1"/>
            </a:lvl2pPr>
            <a:lvl3pPr marL="1828754" lvl="2" indent="-304792" algn="l" rtl="0">
              <a:lnSpc>
                <a:spcPct val="100000"/>
              </a:lnSpc>
              <a:spcBef>
                <a:spcPts val="0"/>
              </a:spcBef>
              <a:spcAft>
                <a:spcPts val="0"/>
              </a:spcAft>
              <a:buClr>
                <a:srgbClr val="FFFFFF"/>
              </a:buClr>
              <a:buSzPts val="2100"/>
              <a:buFont typeface="Helvetica Neue"/>
              <a:buNone/>
              <a:defRPr sz="2800" b="1"/>
            </a:lvl3pPr>
            <a:lvl4pPr marL="2438339" lvl="3" indent="-304792" algn="l" rtl="0">
              <a:lnSpc>
                <a:spcPct val="100000"/>
              </a:lnSpc>
              <a:spcBef>
                <a:spcPts val="0"/>
              </a:spcBef>
              <a:spcAft>
                <a:spcPts val="0"/>
              </a:spcAft>
              <a:buClr>
                <a:srgbClr val="FFFFFF"/>
              </a:buClr>
              <a:buSzPts val="2100"/>
              <a:buFont typeface="Helvetica Neue"/>
              <a:buNone/>
              <a:defRPr sz="2800" b="1"/>
            </a:lvl4pPr>
            <a:lvl5pPr marL="3047924" lvl="4" indent="-304792" algn="l" rtl="0">
              <a:lnSpc>
                <a:spcPct val="100000"/>
              </a:lnSpc>
              <a:spcBef>
                <a:spcPts val="0"/>
              </a:spcBef>
              <a:spcAft>
                <a:spcPts val="0"/>
              </a:spcAft>
              <a:buClr>
                <a:srgbClr val="FFFFFF"/>
              </a:buClr>
              <a:buSzPts val="2100"/>
              <a:buFont typeface="Helvetica Neue"/>
              <a:buNone/>
              <a:defRPr sz="2800" b="1"/>
            </a:lvl5pPr>
            <a:lvl6pPr marL="3657509" lvl="5" indent="-372524" algn="l" rtl="0">
              <a:lnSpc>
                <a:spcPct val="90000"/>
              </a:lnSpc>
              <a:spcBef>
                <a:spcPts val="2267"/>
              </a:spcBef>
              <a:spcAft>
                <a:spcPts val="0"/>
              </a:spcAft>
              <a:buClr>
                <a:srgbClr val="FFFFFF"/>
              </a:buClr>
              <a:buSzPts val="800"/>
              <a:buChar char="•"/>
              <a:defRPr/>
            </a:lvl6pPr>
            <a:lvl7pPr marL="4267093" lvl="6" indent="-372524" algn="l" rtl="0">
              <a:lnSpc>
                <a:spcPct val="90000"/>
              </a:lnSpc>
              <a:spcBef>
                <a:spcPts val="2267"/>
              </a:spcBef>
              <a:spcAft>
                <a:spcPts val="0"/>
              </a:spcAft>
              <a:buClr>
                <a:srgbClr val="FFFFFF"/>
              </a:buClr>
              <a:buSzPts val="800"/>
              <a:buChar char="•"/>
              <a:defRPr/>
            </a:lvl7pPr>
            <a:lvl8pPr marL="4876678" lvl="7" indent="-372524" algn="l" rtl="0">
              <a:lnSpc>
                <a:spcPct val="90000"/>
              </a:lnSpc>
              <a:spcBef>
                <a:spcPts val="2267"/>
              </a:spcBef>
              <a:spcAft>
                <a:spcPts val="0"/>
              </a:spcAft>
              <a:buClr>
                <a:srgbClr val="FFFFFF"/>
              </a:buClr>
              <a:buSzPts val="800"/>
              <a:buChar char="•"/>
              <a:defRPr/>
            </a:lvl8pPr>
            <a:lvl9pPr marL="5486263" lvl="8" indent="-372524" algn="l" rtl="0">
              <a:lnSpc>
                <a:spcPct val="90000"/>
              </a:lnSpc>
              <a:spcBef>
                <a:spcPts val="2267"/>
              </a:spcBef>
              <a:spcAft>
                <a:spcPts val="0"/>
              </a:spcAft>
              <a:buClr>
                <a:srgbClr val="FFFFFF"/>
              </a:buClr>
              <a:buSzPts val="800"/>
              <a:buChar char="•"/>
              <a:defRPr/>
            </a:lvl9pPr>
          </a:lstStyle>
          <a:p>
            <a:endParaRPr/>
          </a:p>
        </p:txBody>
      </p:sp>
      <p:sp>
        <p:nvSpPr>
          <p:cNvPr id="271" name="Google Shape;271;p47"/>
          <p:cNvSpPr txBox="1">
            <a:spLocks noGrp="1"/>
          </p:cNvSpPr>
          <p:nvPr>
            <p:ph type="sldNum" idx="12"/>
          </p:nvPr>
        </p:nvSpPr>
        <p:spPr>
          <a:xfrm>
            <a:off x="6000749" y="6553263"/>
            <a:ext cx="184400" cy="182038"/>
          </a:xfrm>
          <a:prstGeom prst="rect">
            <a:avLst/>
          </a:prstGeom>
          <a:noFill/>
          <a:ln>
            <a:noFill/>
          </a:ln>
        </p:spPr>
        <p:txBody>
          <a:bodyPr spcFirstLastPara="1" wrap="square" lIns="19050" tIns="19050" rIns="19050" bIns="19050" anchor="b" anchorCtr="0">
            <a:spAutoFit/>
          </a:bodyPr>
          <a:lstStyle>
            <a:lvl1pPr marL="0" marR="0" lvl="0"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042565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mp; Photo Alt">
  <p:cSld name="Title &amp; Photo Alt">
    <p:spTree>
      <p:nvGrpSpPr>
        <p:cNvPr id="1" name="Shape 272"/>
        <p:cNvGrpSpPr/>
        <p:nvPr/>
      </p:nvGrpSpPr>
      <p:grpSpPr>
        <a:xfrm>
          <a:off x="0" y="0"/>
          <a:ext cx="0" cy="0"/>
          <a:chOff x="0" y="0"/>
          <a:chExt cx="0" cy="0"/>
        </a:xfrm>
      </p:grpSpPr>
      <p:sp>
        <p:nvSpPr>
          <p:cNvPr id="273" name="Google Shape;273;p48"/>
          <p:cNvSpPr txBox="1">
            <a:spLocks noGrp="1"/>
          </p:cNvSpPr>
          <p:nvPr>
            <p:ph type="title"/>
          </p:nvPr>
        </p:nvSpPr>
        <p:spPr>
          <a:xfrm>
            <a:off x="603251" y="635000"/>
            <a:ext cx="4889600" cy="2941200"/>
          </a:xfrm>
          <a:prstGeom prst="rect">
            <a:avLst/>
          </a:prstGeom>
          <a:noFill/>
          <a:ln>
            <a:noFill/>
          </a:ln>
        </p:spPr>
        <p:txBody>
          <a:bodyPr spcFirstLastPara="1" wrap="square" lIns="19050" tIns="19050" rIns="19050" bIns="19050" anchor="b" anchorCtr="0">
            <a:normAutofit/>
          </a:bodyPr>
          <a:lstStyle>
            <a:lvl1pPr lvl="0" algn="l" rtl="0">
              <a:lnSpc>
                <a:spcPct val="80000"/>
              </a:lnSpc>
              <a:spcBef>
                <a:spcPts val="0"/>
              </a:spcBef>
              <a:spcAft>
                <a:spcPts val="0"/>
              </a:spcAft>
              <a:buClr>
                <a:srgbClr val="FFFFFF"/>
              </a:buClr>
              <a:buSzPts val="700"/>
              <a:buNone/>
              <a:defRPr/>
            </a:lvl1pPr>
            <a:lvl2pPr lvl="1" algn="l" rtl="0">
              <a:lnSpc>
                <a:spcPct val="80000"/>
              </a:lnSpc>
              <a:spcBef>
                <a:spcPts val="0"/>
              </a:spcBef>
              <a:spcAft>
                <a:spcPts val="0"/>
              </a:spcAft>
              <a:buClr>
                <a:srgbClr val="FFFFFF"/>
              </a:buClr>
              <a:buSzPts val="700"/>
              <a:buNone/>
              <a:defRPr/>
            </a:lvl2pPr>
            <a:lvl3pPr lvl="2" algn="l" rtl="0">
              <a:lnSpc>
                <a:spcPct val="80000"/>
              </a:lnSpc>
              <a:spcBef>
                <a:spcPts val="0"/>
              </a:spcBef>
              <a:spcAft>
                <a:spcPts val="0"/>
              </a:spcAft>
              <a:buClr>
                <a:srgbClr val="FFFFFF"/>
              </a:buClr>
              <a:buSzPts val="700"/>
              <a:buNone/>
              <a:defRPr/>
            </a:lvl3pPr>
            <a:lvl4pPr lvl="3" algn="l" rtl="0">
              <a:lnSpc>
                <a:spcPct val="80000"/>
              </a:lnSpc>
              <a:spcBef>
                <a:spcPts val="0"/>
              </a:spcBef>
              <a:spcAft>
                <a:spcPts val="0"/>
              </a:spcAft>
              <a:buClr>
                <a:srgbClr val="FFFFFF"/>
              </a:buClr>
              <a:buSzPts val="700"/>
              <a:buNone/>
              <a:defRPr/>
            </a:lvl4pPr>
            <a:lvl5pPr lvl="4" algn="l" rtl="0">
              <a:lnSpc>
                <a:spcPct val="80000"/>
              </a:lnSpc>
              <a:spcBef>
                <a:spcPts val="0"/>
              </a:spcBef>
              <a:spcAft>
                <a:spcPts val="0"/>
              </a:spcAft>
              <a:buClr>
                <a:srgbClr val="FFFFFF"/>
              </a:buClr>
              <a:buSzPts val="700"/>
              <a:buNone/>
              <a:defRPr/>
            </a:lvl5pPr>
            <a:lvl6pPr lvl="5" algn="l" rtl="0">
              <a:lnSpc>
                <a:spcPct val="80000"/>
              </a:lnSpc>
              <a:spcBef>
                <a:spcPts val="0"/>
              </a:spcBef>
              <a:spcAft>
                <a:spcPts val="0"/>
              </a:spcAft>
              <a:buClr>
                <a:srgbClr val="FFFFFF"/>
              </a:buClr>
              <a:buSzPts val="700"/>
              <a:buNone/>
              <a:defRPr/>
            </a:lvl6pPr>
            <a:lvl7pPr lvl="6" algn="l" rtl="0">
              <a:lnSpc>
                <a:spcPct val="80000"/>
              </a:lnSpc>
              <a:spcBef>
                <a:spcPts val="0"/>
              </a:spcBef>
              <a:spcAft>
                <a:spcPts val="0"/>
              </a:spcAft>
              <a:buClr>
                <a:srgbClr val="FFFFFF"/>
              </a:buClr>
              <a:buSzPts val="700"/>
              <a:buNone/>
              <a:defRPr/>
            </a:lvl7pPr>
            <a:lvl8pPr lvl="7" algn="l" rtl="0">
              <a:lnSpc>
                <a:spcPct val="80000"/>
              </a:lnSpc>
              <a:spcBef>
                <a:spcPts val="0"/>
              </a:spcBef>
              <a:spcAft>
                <a:spcPts val="0"/>
              </a:spcAft>
              <a:buClr>
                <a:srgbClr val="FFFFFF"/>
              </a:buClr>
              <a:buSzPts val="700"/>
              <a:buNone/>
              <a:defRPr/>
            </a:lvl8pPr>
            <a:lvl9pPr lvl="8" algn="l" rtl="0">
              <a:lnSpc>
                <a:spcPct val="80000"/>
              </a:lnSpc>
              <a:spcBef>
                <a:spcPts val="0"/>
              </a:spcBef>
              <a:spcAft>
                <a:spcPts val="0"/>
              </a:spcAft>
              <a:buClr>
                <a:srgbClr val="FFFFFF"/>
              </a:buClr>
              <a:buSzPts val="700"/>
              <a:buNone/>
              <a:defRPr/>
            </a:lvl9pPr>
          </a:lstStyle>
          <a:p>
            <a:endParaRPr/>
          </a:p>
        </p:txBody>
      </p:sp>
      <p:sp>
        <p:nvSpPr>
          <p:cNvPr id="274" name="Google Shape;274;p48"/>
          <p:cNvSpPr txBox="1">
            <a:spLocks noGrp="1"/>
          </p:cNvSpPr>
          <p:nvPr>
            <p:ph type="body" idx="1"/>
          </p:nvPr>
        </p:nvSpPr>
        <p:spPr>
          <a:xfrm>
            <a:off x="603251" y="3530288"/>
            <a:ext cx="4889600" cy="2691200"/>
          </a:xfrm>
          <a:prstGeom prst="rect">
            <a:avLst/>
          </a:prstGeom>
          <a:noFill/>
          <a:ln>
            <a:noFill/>
          </a:ln>
        </p:spPr>
        <p:txBody>
          <a:bodyPr spcFirstLastPara="1" wrap="square" lIns="19050" tIns="19050" rIns="19050" bIns="19050" anchor="t" anchorCtr="0">
            <a:normAutofit/>
          </a:bodyPr>
          <a:lstStyle>
            <a:lvl1pPr marL="609585" lvl="0" indent="-304792" algn="l" rtl="0">
              <a:lnSpc>
                <a:spcPct val="100000"/>
              </a:lnSpc>
              <a:spcBef>
                <a:spcPts val="0"/>
              </a:spcBef>
              <a:spcAft>
                <a:spcPts val="0"/>
              </a:spcAft>
              <a:buClr>
                <a:srgbClr val="FFFFFF"/>
              </a:buClr>
              <a:buSzPts val="2100"/>
              <a:buFont typeface="Helvetica Neue"/>
              <a:buNone/>
              <a:defRPr sz="2800" b="1"/>
            </a:lvl1pPr>
            <a:lvl2pPr marL="1219170" lvl="1" indent="-304792" algn="l" rtl="0">
              <a:lnSpc>
                <a:spcPct val="100000"/>
              </a:lnSpc>
              <a:spcBef>
                <a:spcPts val="0"/>
              </a:spcBef>
              <a:spcAft>
                <a:spcPts val="0"/>
              </a:spcAft>
              <a:buClr>
                <a:srgbClr val="FFFFFF"/>
              </a:buClr>
              <a:buSzPts val="2100"/>
              <a:buFont typeface="Helvetica Neue"/>
              <a:buNone/>
              <a:defRPr sz="2800" b="1"/>
            </a:lvl2pPr>
            <a:lvl3pPr marL="1828754" lvl="2" indent="-304792" algn="l" rtl="0">
              <a:lnSpc>
                <a:spcPct val="100000"/>
              </a:lnSpc>
              <a:spcBef>
                <a:spcPts val="0"/>
              </a:spcBef>
              <a:spcAft>
                <a:spcPts val="0"/>
              </a:spcAft>
              <a:buClr>
                <a:srgbClr val="FFFFFF"/>
              </a:buClr>
              <a:buSzPts val="2100"/>
              <a:buFont typeface="Helvetica Neue"/>
              <a:buNone/>
              <a:defRPr sz="2800" b="1"/>
            </a:lvl3pPr>
            <a:lvl4pPr marL="2438339" lvl="3" indent="-304792" algn="l" rtl="0">
              <a:lnSpc>
                <a:spcPct val="100000"/>
              </a:lnSpc>
              <a:spcBef>
                <a:spcPts val="0"/>
              </a:spcBef>
              <a:spcAft>
                <a:spcPts val="0"/>
              </a:spcAft>
              <a:buClr>
                <a:srgbClr val="FFFFFF"/>
              </a:buClr>
              <a:buSzPts val="2100"/>
              <a:buFont typeface="Helvetica Neue"/>
              <a:buNone/>
              <a:defRPr sz="2800" b="1"/>
            </a:lvl4pPr>
            <a:lvl5pPr marL="3047924" lvl="4" indent="-304792" algn="l" rtl="0">
              <a:lnSpc>
                <a:spcPct val="100000"/>
              </a:lnSpc>
              <a:spcBef>
                <a:spcPts val="0"/>
              </a:spcBef>
              <a:spcAft>
                <a:spcPts val="0"/>
              </a:spcAft>
              <a:buClr>
                <a:srgbClr val="FFFFFF"/>
              </a:buClr>
              <a:buSzPts val="2100"/>
              <a:buFont typeface="Helvetica Neue"/>
              <a:buNone/>
              <a:defRPr sz="2800" b="1"/>
            </a:lvl5pPr>
            <a:lvl6pPr marL="3657509" lvl="5" indent="-372524" algn="l" rtl="0">
              <a:lnSpc>
                <a:spcPct val="90000"/>
              </a:lnSpc>
              <a:spcBef>
                <a:spcPts val="2267"/>
              </a:spcBef>
              <a:spcAft>
                <a:spcPts val="0"/>
              </a:spcAft>
              <a:buClr>
                <a:srgbClr val="FFFFFF"/>
              </a:buClr>
              <a:buSzPts val="800"/>
              <a:buChar char="•"/>
              <a:defRPr/>
            </a:lvl6pPr>
            <a:lvl7pPr marL="4267093" lvl="6" indent="-372524" algn="l" rtl="0">
              <a:lnSpc>
                <a:spcPct val="90000"/>
              </a:lnSpc>
              <a:spcBef>
                <a:spcPts val="2267"/>
              </a:spcBef>
              <a:spcAft>
                <a:spcPts val="0"/>
              </a:spcAft>
              <a:buClr>
                <a:srgbClr val="FFFFFF"/>
              </a:buClr>
              <a:buSzPts val="800"/>
              <a:buChar char="•"/>
              <a:defRPr/>
            </a:lvl7pPr>
            <a:lvl8pPr marL="4876678" lvl="7" indent="-372524" algn="l" rtl="0">
              <a:lnSpc>
                <a:spcPct val="90000"/>
              </a:lnSpc>
              <a:spcBef>
                <a:spcPts val="2267"/>
              </a:spcBef>
              <a:spcAft>
                <a:spcPts val="0"/>
              </a:spcAft>
              <a:buClr>
                <a:srgbClr val="FFFFFF"/>
              </a:buClr>
              <a:buSzPts val="800"/>
              <a:buChar char="•"/>
              <a:defRPr/>
            </a:lvl8pPr>
            <a:lvl9pPr marL="5486263" lvl="8" indent="-372524" algn="l" rtl="0">
              <a:lnSpc>
                <a:spcPct val="90000"/>
              </a:lnSpc>
              <a:spcBef>
                <a:spcPts val="2267"/>
              </a:spcBef>
              <a:spcAft>
                <a:spcPts val="0"/>
              </a:spcAft>
              <a:buClr>
                <a:srgbClr val="FFFFFF"/>
              </a:buClr>
              <a:buSzPts val="800"/>
              <a:buChar char="•"/>
              <a:defRPr/>
            </a:lvl9pPr>
          </a:lstStyle>
          <a:p>
            <a:endParaRPr/>
          </a:p>
        </p:txBody>
      </p:sp>
      <p:sp>
        <p:nvSpPr>
          <p:cNvPr id="275" name="Google Shape;275;p48"/>
          <p:cNvSpPr>
            <a:spLocks noGrp="1"/>
          </p:cNvSpPr>
          <p:nvPr>
            <p:ph type="pic" idx="2"/>
          </p:nvPr>
        </p:nvSpPr>
        <p:spPr>
          <a:xfrm>
            <a:off x="6026152" y="635000"/>
            <a:ext cx="5594400" cy="5604800"/>
          </a:xfrm>
          <a:prstGeom prst="rect">
            <a:avLst/>
          </a:prstGeom>
          <a:noFill/>
          <a:ln>
            <a:noFill/>
          </a:ln>
        </p:spPr>
        <p:txBody>
          <a:bodyPr spcFirstLastPara="1" wrap="square" lIns="34275" tIns="17150" rIns="34275" bIns="17150" anchor="t" anchorCtr="0">
            <a:noAutofit/>
          </a:bodyPr>
          <a:lstStyle>
            <a:lvl1pPr marR="0" lvl="0"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1pPr>
            <a:lvl2pPr marR="0" lvl="1"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2pPr>
            <a:lvl3pPr marR="0" lvl="2"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3pPr>
            <a:lvl4pPr marR="0" lvl="3"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4pPr>
            <a:lvl5pPr marR="0" lvl="4"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5pPr>
            <a:lvl6pPr marR="0" lvl="5"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6pPr>
            <a:lvl7pPr marR="0" lvl="6"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7pPr>
            <a:lvl8pPr marR="0" lvl="7"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8pPr>
            <a:lvl9pPr marR="0" lvl="8"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9pPr>
          </a:lstStyle>
          <a:p>
            <a:endParaRPr/>
          </a:p>
        </p:txBody>
      </p:sp>
      <p:sp>
        <p:nvSpPr>
          <p:cNvPr id="276" name="Google Shape;276;p48"/>
          <p:cNvSpPr txBox="1">
            <a:spLocks noGrp="1"/>
          </p:cNvSpPr>
          <p:nvPr>
            <p:ph type="sldNum" idx="12"/>
          </p:nvPr>
        </p:nvSpPr>
        <p:spPr>
          <a:xfrm>
            <a:off x="6000749" y="6555379"/>
            <a:ext cx="184400" cy="182038"/>
          </a:xfrm>
          <a:prstGeom prst="rect">
            <a:avLst/>
          </a:prstGeom>
          <a:noFill/>
          <a:ln>
            <a:noFill/>
          </a:ln>
        </p:spPr>
        <p:txBody>
          <a:bodyPr spcFirstLastPara="1" wrap="square" lIns="19050" tIns="19050" rIns="19050" bIns="19050" anchor="b" anchorCtr="0">
            <a:spAutoFit/>
          </a:bodyPr>
          <a:lstStyle>
            <a:lvl1pPr marL="0" marR="0" lvl="0"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108507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277"/>
        <p:cNvGrpSpPr/>
        <p:nvPr/>
      </p:nvGrpSpPr>
      <p:grpSpPr>
        <a:xfrm>
          <a:off x="0" y="0"/>
          <a:ext cx="0" cy="0"/>
          <a:chOff x="0" y="0"/>
          <a:chExt cx="0" cy="0"/>
        </a:xfrm>
      </p:grpSpPr>
      <p:sp>
        <p:nvSpPr>
          <p:cNvPr id="278" name="Google Shape;278;p49"/>
          <p:cNvSpPr txBox="1">
            <a:spLocks noGrp="1"/>
          </p:cNvSpPr>
          <p:nvPr>
            <p:ph type="title"/>
          </p:nvPr>
        </p:nvSpPr>
        <p:spPr>
          <a:xfrm>
            <a:off x="603251" y="476251"/>
            <a:ext cx="10985600" cy="716400"/>
          </a:xfrm>
          <a:prstGeom prst="rect">
            <a:avLst/>
          </a:prstGeom>
          <a:noFill/>
          <a:ln>
            <a:noFill/>
          </a:ln>
        </p:spPr>
        <p:txBody>
          <a:bodyPr spcFirstLastPara="1" wrap="square" lIns="19050" tIns="19050" rIns="19050" bIns="19050" anchor="t" anchorCtr="0">
            <a:normAutofit/>
          </a:bodyPr>
          <a:lstStyle>
            <a:lvl1pPr lvl="0" algn="l" rtl="0">
              <a:lnSpc>
                <a:spcPct val="80000"/>
              </a:lnSpc>
              <a:spcBef>
                <a:spcPts val="0"/>
              </a:spcBef>
              <a:spcAft>
                <a:spcPts val="0"/>
              </a:spcAft>
              <a:buClr>
                <a:srgbClr val="FFFFFF"/>
              </a:buClr>
              <a:buSzPts val="700"/>
              <a:buNone/>
              <a:defRPr/>
            </a:lvl1pPr>
            <a:lvl2pPr lvl="1" algn="l" rtl="0">
              <a:lnSpc>
                <a:spcPct val="80000"/>
              </a:lnSpc>
              <a:spcBef>
                <a:spcPts val="0"/>
              </a:spcBef>
              <a:spcAft>
                <a:spcPts val="0"/>
              </a:spcAft>
              <a:buClr>
                <a:srgbClr val="FFFFFF"/>
              </a:buClr>
              <a:buSzPts val="700"/>
              <a:buNone/>
              <a:defRPr/>
            </a:lvl2pPr>
            <a:lvl3pPr lvl="2" algn="l" rtl="0">
              <a:lnSpc>
                <a:spcPct val="80000"/>
              </a:lnSpc>
              <a:spcBef>
                <a:spcPts val="0"/>
              </a:spcBef>
              <a:spcAft>
                <a:spcPts val="0"/>
              </a:spcAft>
              <a:buClr>
                <a:srgbClr val="FFFFFF"/>
              </a:buClr>
              <a:buSzPts val="700"/>
              <a:buNone/>
              <a:defRPr/>
            </a:lvl3pPr>
            <a:lvl4pPr lvl="3" algn="l" rtl="0">
              <a:lnSpc>
                <a:spcPct val="80000"/>
              </a:lnSpc>
              <a:spcBef>
                <a:spcPts val="0"/>
              </a:spcBef>
              <a:spcAft>
                <a:spcPts val="0"/>
              </a:spcAft>
              <a:buClr>
                <a:srgbClr val="FFFFFF"/>
              </a:buClr>
              <a:buSzPts val="700"/>
              <a:buNone/>
              <a:defRPr/>
            </a:lvl4pPr>
            <a:lvl5pPr lvl="4" algn="l" rtl="0">
              <a:lnSpc>
                <a:spcPct val="80000"/>
              </a:lnSpc>
              <a:spcBef>
                <a:spcPts val="0"/>
              </a:spcBef>
              <a:spcAft>
                <a:spcPts val="0"/>
              </a:spcAft>
              <a:buClr>
                <a:srgbClr val="FFFFFF"/>
              </a:buClr>
              <a:buSzPts val="700"/>
              <a:buNone/>
              <a:defRPr/>
            </a:lvl5pPr>
            <a:lvl6pPr lvl="5" algn="l" rtl="0">
              <a:lnSpc>
                <a:spcPct val="80000"/>
              </a:lnSpc>
              <a:spcBef>
                <a:spcPts val="0"/>
              </a:spcBef>
              <a:spcAft>
                <a:spcPts val="0"/>
              </a:spcAft>
              <a:buClr>
                <a:srgbClr val="FFFFFF"/>
              </a:buClr>
              <a:buSzPts val="700"/>
              <a:buNone/>
              <a:defRPr/>
            </a:lvl6pPr>
            <a:lvl7pPr lvl="6" algn="l" rtl="0">
              <a:lnSpc>
                <a:spcPct val="80000"/>
              </a:lnSpc>
              <a:spcBef>
                <a:spcPts val="0"/>
              </a:spcBef>
              <a:spcAft>
                <a:spcPts val="0"/>
              </a:spcAft>
              <a:buClr>
                <a:srgbClr val="FFFFFF"/>
              </a:buClr>
              <a:buSzPts val="700"/>
              <a:buNone/>
              <a:defRPr/>
            </a:lvl7pPr>
            <a:lvl8pPr lvl="7" algn="l" rtl="0">
              <a:lnSpc>
                <a:spcPct val="80000"/>
              </a:lnSpc>
              <a:spcBef>
                <a:spcPts val="0"/>
              </a:spcBef>
              <a:spcAft>
                <a:spcPts val="0"/>
              </a:spcAft>
              <a:buClr>
                <a:srgbClr val="FFFFFF"/>
              </a:buClr>
              <a:buSzPts val="700"/>
              <a:buNone/>
              <a:defRPr/>
            </a:lvl8pPr>
            <a:lvl9pPr lvl="8" algn="l" rtl="0">
              <a:lnSpc>
                <a:spcPct val="80000"/>
              </a:lnSpc>
              <a:spcBef>
                <a:spcPts val="0"/>
              </a:spcBef>
              <a:spcAft>
                <a:spcPts val="0"/>
              </a:spcAft>
              <a:buClr>
                <a:srgbClr val="FFFFFF"/>
              </a:buClr>
              <a:buSzPts val="700"/>
              <a:buNone/>
              <a:defRPr/>
            </a:lvl9pPr>
          </a:lstStyle>
          <a:p>
            <a:endParaRPr/>
          </a:p>
        </p:txBody>
      </p:sp>
      <p:sp>
        <p:nvSpPr>
          <p:cNvPr id="279" name="Google Shape;279;p49"/>
          <p:cNvSpPr txBox="1">
            <a:spLocks noGrp="1"/>
          </p:cNvSpPr>
          <p:nvPr>
            <p:ph type="body" idx="1"/>
          </p:nvPr>
        </p:nvSpPr>
        <p:spPr>
          <a:xfrm>
            <a:off x="603251" y="1122981"/>
            <a:ext cx="10985600" cy="467600"/>
          </a:xfrm>
          <a:prstGeom prst="rect">
            <a:avLst/>
          </a:prstGeom>
          <a:noFill/>
          <a:ln>
            <a:noFill/>
          </a:ln>
        </p:spPr>
        <p:txBody>
          <a:bodyPr spcFirstLastPara="1" wrap="square" lIns="17150" tIns="17150" rIns="17150" bIns="17150" anchor="t" anchorCtr="0">
            <a:normAutofit/>
          </a:bodyPr>
          <a:lstStyle>
            <a:lvl1pPr marL="609585" lvl="0" indent="-304792" algn="l" rtl="0">
              <a:lnSpc>
                <a:spcPct val="100000"/>
              </a:lnSpc>
              <a:spcBef>
                <a:spcPts val="0"/>
              </a:spcBef>
              <a:spcAft>
                <a:spcPts val="0"/>
              </a:spcAft>
              <a:buClr>
                <a:srgbClr val="FFFFFF"/>
              </a:buClr>
              <a:buSzPts val="2100"/>
              <a:buFont typeface="Helvetica Neue"/>
              <a:buNone/>
              <a:defRPr sz="2800" b="1"/>
            </a:lvl1pPr>
            <a:lvl2pPr marL="1219170" lvl="1" indent="-372524" algn="l" rtl="0">
              <a:lnSpc>
                <a:spcPct val="90000"/>
              </a:lnSpc>
              <a:spcBef>
                <a:spcPts val="2267"/>
              </a:spcBef>
              <a:spcAft>
                <a:spcPts val="0"/>
              </a:spcAft>
              <a:buClr>
                <a:srgbClr val="FFFFFF"/>
              </a:buClr>
              <a:buSzPts val="800"/>
              <a:buChar char="•"/>
              <a:defRPr/>
            </a:lvl2pPr>
            <a:lvl3pPr marL="1828754" lvl="2" indent="-372524" algn="l" rtl="0">
              <a:lnSpc>
                <a:spcPct val="90000"/>
              </a:lnSpc>
              <a:spcBef>
                <a:spcPts val="2267"/>
              </a:spcBef>
              <a:spcAft>
                <a:spcPts val="0"/>
              </a:spcAft>
              <a:buClr>
                <a:srgbClr val="FFFFFF"/>
              </a:buClr>
              <a:buSzPts val="800"/>
              <a:buChar char="•"/>
              <a:defRPr/>
            </a:lvl3pPr>
            <a:lvl4pPr marL="2438339" lvl="3" indent="-372524" algn="l" rtl="0">
              <a:lnSpc>
                <a:spcPct val="90000"/>
              </a:lnSpc>
              <a:spcBef>
                <a:spcPts val="2267"/>
              </a:spcBef>
              <a:spcAft>
                <a:spcPts val="0"/>
              </a:spcAft>
              <a:buClr>
                <a:srgbClr val="FFFFFF"/>
              </a:buClr>
              <a:buSzPts val="800"/>
              <a:buChar char="•"/>
              <a:defRPr/>
            </a:lvl4pPr>
            <a:lvl5pPr marL="3047924" lvl="4" indent="-372524" algn="l" rtl="0">
              <a:lnSpc>
                <a:spcPct val="90000"/>
              </a:lnSpc>
              <a:spcBef>
                <a:spcPts val="2267"/>
              </a:spcBef>
              <a:spcAft>
                <a:spcPts val="0"/>
              </a:spcAft>
              <a:buClr>
                <a:srgbClr val="FFFFFF"/>
              </a:buClr>
              <a:buSzPts val="800"/>
              <a:buChar char="•"/>
              <a:defRPr/>
            </a:lvl5pPr>
            <a:lvl6pPr marL="3657509" lvl="5" indent="-372524" algn="l" rtl="0">
              <a:lnSpc>
                <a:spcPct val="90000"/>
              </a:lnSpc>
              <a:spcBef>
                <a:spcPts val="2267"/>
              </a:spcBef>
              <a:spcAft>
                <a:spcPts val="0"/>
              </a:spcAft>
              <a:buClr>
                <a:srgbClr val="FFFFFF"/>
              </a:buClr>
              <a:buSzPts val="800"/>
              <a:buChar char="•"/>
              <a:defRPr/>
            </a:lvl6pPr>
            <a:lvl7pPr marL="4267093" lvl="6" indent="-372524" algn="l" rtl="0">
              <a:lnSpc>
                <a:spcPct val="90000"/>
              </a:lnSpc>
              <a:spcBef>
                <a:spcPts val="2267"/>
              </a:spcBef>
              <a:spcAft>
                <a:spcPts val="0"/>
              </a:spcAft>
              <a:buClr>
                <a:srgbClr val="FFFFFF"/>
              </a:buClr>
              <a:buSzPts val="800"/>
              <a:buChar char="•"/>
              <a:defRPr/>
            </a:lvl7pPr>
            <a:lvl8pPr marL="4876678" lvl="7" indent="-372524" algn="l" rtl="0">
              <a:lnSpc>
                <a:spcPct val="90000"/>
              </a:lnSpc>
              <a:spcBef>
                <a:spcPts val="2267"/>
              </a:spcBef>
              <a:spcAft>
                <a:spcPts val="0"/>
              </a:spcAft>
              <a:buClr>
                <a:srgbClr val="FFFFFF"/>
              </a:buClr>
              <a:buSzPts val="800"/>
              <a:buChar char="•"/>
              <a:defRPr/>
            </a:lvl8pPr>
            <a:lvl9pPr marL="5486263" lvl="8" indent="-372524" algn="l" rtl="0">
              <a:lnSpc>
                <a:spcPct val="90000"/>
              </a:lnSpc>
              <a:spcBef>
                <a:spcPts val="2267"/>
              </a:spcBef>
              <a:spcAft>
                <a:spcPts val="0"/>
              </a:spcAft>
              <a:buClr>
                <a:srgbClr val="FFFFFF"/>
              </a:buClr>
              <a:buSzPts val="800"/>
              <a:buChar char="•"/>
              <a:defRPr/>
            </a:lvl9pPr>
          </a:lstStyle>
          <a:p>
            <a:endParaRPr/>
          </a:p>
        </p:txBody>
      </p:sp>
      <p:sp>
        <p:nvSpPr>
          <p:cNvPr id="280" name="Google Shape;280;p49"/>
          <p:cNvSpPr txBox="1">
            <a:spLocks noGrp="1"/>
          </p:cNvSpPr>
          <p:nvPr>
            <p:ph type="body" idx="2"/>
          </p:nvPr>
        </p:nvSpPr>
        <p:spPr>
          <a:xfrm>
            <a:off x="603251" y="2124252"/>
            <a:ext cx="10985600" cy="4128000"/>
          </a:xfrm>
          <a:prstGeom prst="rect">
            <a:avLst/>
          </a:prstGeom>
          <a:noFill/>
          <a:ln>
            <a:noFill/>
          </a:ln>
        </p:spPr>
        <p:txBody>
          <a:bodyPr spcFirstLastPara="1" wrap="square" lIns="19050" tIns="19050" rIns="19050" bIns="19050" anchor="t" anchorCtr="0">
            <a:normAutofit/>
          </a:bodyPr>
          <a:lstStyle>
            <a:lvl1pPr marL="609585" lvl="0" indent="-372524" algn="l" rtl="0">
              <a:lnSpc>
                <a:spcPct val="90000"/>
              </a:lnSpc>
              <a:spcBef>
                <a:spcPts val="2267"/>
              </a:spcBef>
              <a:spcAft>
                <a:spcPts val="0"/>
              </a:spcAft>
              <a:buClr>
                <a:srgbClr val="FFFFFF"/>
              </a:buClr>
              <a:buSzPts val="800"/>
              <a:buChar char="•"/>
              <a:defRPr/>
            </a:lvl1pPr>
            <a:lvl2pPr marL="1219170" lvl="1" indent="-372524" algn="l" rtl="0">
              <a:lnSpc>
                <a:spcPct val="90000"/>
              </a:lnSpc>
              <a:spcBef>
                <a:spcPts val="2267"/>
              </a:spcBef>
              <a:spcAft>
                <a:spcPts val="0"/>
              </a:spcAft>
              <a:buClr>
                <a:srgbClr val="FFFFFF"/>
              </a:buClr>
              <a:buSzPts val="800"/>
              <a:buChar char="•"/>
              <a:defRPr/>
            </a:lvl2pPr>
            <a:lvl3pPr marL="1828754" lvl="2" indent="-372524" algn="l" rtl="0">
              <a:lnSpc>
                <a:spcPct val="90000"/>
              </a:lnSpc>
              <a:spcBef>
                <a:spcPts val="2267"/>
              </a:spcBef>
              <a:spcAft>
                <a:spcPts val="0"/>
              </a:spcAft>
              <a:buClr>
                <a:srgbClr val="FFFFFF"/>
              </a:buClr>
              <a:buSzPts val="800"/>
              <a:buChar char="•"/>
              <a:defRPr/>
            </a:lvl3pPr>
            <a:lvl4pPr marL="2438339" lvl="3" indent="-372524" algn="l" rtl="0">
              <a:lnSpc>
                <a:spcPct val="90000"/>
              </a:lnSpc>
              <a:spcBef>
                <a:spcPts val="2267"/>
              </a:spcBef>
              <a:spcAft>
                <a:spcPts val="0"/>
              </a:spcAft>
              <a:buClr>
                <a:srgbClr val="FFFFFF"/>
              </a:buClr>
              <a:buSzPts val="800"/>
              <a:buChar char="•"/>
              <a:defRPr/>
            </a:lvl4pPr>
            <a:lvl5pPr marL="3047924" lvl="4" indent="-372524" algn="l" rtl="0">
              <a:lnSpc>
                <a:spcPct val="90000"/>
              </a:lnSpc>
              <a:spcBef>
                <a:spcPts val="2267"/>
              </a:spcBef>
              <a:spcAft>
                <a:spcPts val="0"/>
              </a:spcAft>
              <a:buClr>
                <a:srgbClr val="FFFFFF"/>
              </a:buClr>
              <a:buSzPts val="800"/>
              <a:buChar char="•"/>
              <a:defRPr/>
            </a:lvl5pPr>
            <a:lvl6pPr marL="3657509" lvl="5" indent="-372524" algn="l" rtl="0">
              <a:lnSpc>
                <a:spcPct val="90000"/>
              </a:lnSpc>
              <a:spcBef>
                <a:spcPts val="2267"/>
              </a:spcBef>
              <a:spcAft>
                <a:spcPts val="0"/>
              </a:spcAft>
              <a:buClr>
                <a:srgbClr val="FFFFFF"/>
              </a:buClr>
              <a:buSzPts val="800"/>
              <a:buChar char="•"/>
              <a:defRPr/>
            </a:lvl6pPr>
            <a:lvl7pPr marL="4267093" lvl="6" indent="-372524" algn="l" rtl="0">
              <a:lnSpc>
                <a:spcPct val="90000"/>
              </a:lnSpc>
              <a:spcBef>
                <a:spcPts val="2267"/>
              </a:spcBef>
              <a:spcAft>
                <a:spcPts val="0"/>
              </a:spcAft>
              <a:buClr>
                <a:srgbClr val="FFFFFF"/>
              </a:buClr>
              <a:buSzPts val="800"/>
              <a:buChar char="•"/>
              <a:defRPr/>
            </a:lvl7pPr>
            <a:lvl8pPr marL="4876678" lvl="7" indent="-372524" algn="l" rtl="0">
              <a:lnSpc>
                <a:spcPct val="90000"/>
              </a:lnSpc>
              <a:spcBef>
                <a:spcPts val="2267"/>
              </a:spcBef>
              <a:spcAft>
                <a:spcPts val="0"/>
              </a:spcAft>
              <a:buClr>
                <a:srgbClr val="FFFFFF"/>
              </a:buClr>
              <a:buSzPts val="800"/>
              <a:buChar char="•"/>
              <a:defRPr/>
            </a:lvl8pPr>
            <a:lvl9pPr marL="5486263" lvl="8" indent="-372524" algn="l" rtl="0">
              <a:lnSpc>
                <a:spcPct val="90000"/>
              </a:lnSpc>
              <a:spcBef>
                <a:spcPts val="2267"/>
              </a:spcBef>
              <a:spcAft>
                <a:spcPts val="0"/>
              </a:spcAft>
              <a:buClr>
                <a:srgbClr val="FFFFFF"/>
              </a:buClr>
              <a:buSzPts val="800"/>
              <a:buChar char="•"/>
              <a:defRPr/>
            </a:lvl9pPr>
          </a:lstStyle>
          <a:p>
            <a:endParaRPr/>
          </a:p>
        </p:txBody>
      </p:sp>
      <p:sp>
        <p:nvSpPr>
          <p:cNvPr id="281" name="Google Shape;281;p49"/>
          <p:cNvSpPr txBox="1">
            <a:spLocks noGrp="1"/>
          </p:cNvSpPr>
          <p:nvPr>
            <p:ph type="sldNum" idx="12"/>
          </p:nvPr>
        </p:nvSpPr>
        <p:spPr>
          <a:xfrm>
            <a:off x="6000749" y="6553263"/>
            <a:ext cx="184400" cy="182038"/>
          </a:xfrm>
          <a:prstGeom prst="rect">
            <a:avLst/>
          </a:prstGeom>
          <a:noFill/>
          <a:ln>
            <a:noFill/>
          </a:ln>
        </p:spPr>
        <p:txBody>
          <a:bodyPr spcFirstLastPara="1" wrap="square" lIns="19050" tIns="19050" rIns="19050" bIns="19050" anchor="b" anchorCtr="0">
            <a:spAutoFit/>
          </a:bodyPr>
          <a:lstStyle>
            <a:lvl1pPr marL="0" marR="0" lvl="0"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603640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282"/>
        <p:cNvGrpSpPr/>
        <p:nvPr/>
      </p:nvGrpSpPr>
      <p:grpSpPr>
        <a:xfrm>
          <a:off x="0" y="0"/>
          <a:ext cx="0" cy="0"/>
          <a:chOff x="0" y="0"/>
          <a:chExt cx="0" cy="0"/>
        </a:xfrm>
      </p:grpSpPr>
      <p:sp>
        <p:nvSpPr>
          <p:cNvPr id="283" name="Google Shape;283;p50"/>
          <p:cNvSpPr txBox="1">
            <a:spLocks noGrp="1"/>
          </p:cNvSpPr>
          <p:nvPr>
            <p:ph type="body" idx="1"/>
          </p:nvPr>
        </p:nvSpPr>
        <p:spPr>
          <a:xfrm>
            <a:off x="603251" y="2124252"/>
            <a:ext cx="10985600" cy="4128000"/>
          </a:xfrm>
          <a:prstGeom prst="rect">
            <a:avLst/>
          </a:prstGeom>
          <a:noFill/>
          <a:ln>
            <a:noFill/>
          </a:ln>
        </p:spPr>
        <p:txBody>
          <a:bodyPr spcFirstLastPara="1" wrap="square" lIns="19050" tIns="19050" rIns="19050" bIns="19050" anchor="t" anchorCtr="0">
            <a:normAutofit/>
          </a:bodyPr>
          <a:lstStyle>
            <a:lvl1pPr marL="609585" lvl="0" indent="-372524" algn="l" rtl="0">
              <a:lnSpc>
                <a:spcPct val="90000"/>
              </a:lnSpc>
              <a:spcBef>
                <a:spcPts val="2267"/>
              </a:spcBef>
              <a:spcAft>
                <a:spcPts val="0"/>
              </a:spcAft>
              <a:buClr>
                <a:srgbClr val="FFFFFF"/>
              </a:buClr>
              <a:buSzPts val="800"/>
              <a:buChar char="•"/>
              <a:defRPr/>
            </a:lvl1pPr>
            <a:lvl2pPr marL="1219170" lvl="1" indent="-372524" algn="l" rtl="0">
              <a:lnSpc>
                <a:spcPct val="90000"/>
              </a:lnSpc>
              <a:spcBef>
                <a:spcPts val="2267"/>
              </a:spcBef>
              <a:spcAft>
                <a:spcPts val="0"/>
              </a:spcAft>
              <a:buClr>
                <a:srgbClr val="FFFFFF"/>
              </a:buClr>
              <a:buSzPts val="800"/>
              <a:buChar char="•"/>
              <a:defRPr/>
            </a:lvl2pPr>
            <a:lvl3pPr marL="1828754" lvl="2" indent="-372524" algn="l" rtl="0">
              <a:lnSpc>
                <a:spcPct val="90000"/>
              </a:lnSpc>
              <a:spcBef>
                <a:spcPts val="2267"/>
              </a:spcBef>
              <a:spcAft>
                <a:spcPts val="0"/>
              </a:spcAft>
              <a:buClr>
                <a:srgbClr val="FFFFFF"/>
              </a:buClr>
              <a:buSzPts val="800"/>
              <a:buChar char="•"/>
              <a:defRPr/>
            </a:lvl3pPr>
            <a:lvl4pPr marL="2438339" lvl="3" indent="-372524" algn="l" rtl="0">
              <a:lnSpc>
                <a:spcPct val="90000"/>
              </a:lnSpc>
              <a:spcBef>
                <a:spcPts val="2267"/>
              </a:spcBef>
              <a:spcAft>
                <a:spcPts val="0"/>
              </a:spcAft>
              <a:buClr>
                <a:srgbClr val="FFFFFF"/>
              </a:buClr>
              <a:buSzPts val="800"/>
              <a:buChar char="•"/>
              <a:defRPr/>
            </a:lvl4pPr>
            <a:lvl5pPr marL="3047924" lvl="4" indent="-372524" algn="l" rtl="0">
              <a:lnSpc>
                <a:spcPct val="90000"/>
              </a:lnSpc>
              <a:spcBef>
                <a:spcPts val="2267"/>
              </a:spcBef>
              <a:spcAft>
                <a:spcPts val="0"/>
              </a:spcAft>
              <a:buClr>
                <a:srgbClr val="FFFFFF"/>
              </a:buClr>
              <a:buSzPts val="800"/>
              <a:buChar char="•"/>
              <a:defRPr/>
            </a:lvl5pPr>
            <a:lvl6pPr marL="3657509" lvl="5" indent="-372524" algn="l" rtl="0">
              <a:lnSpc>
                <a:spcPct val="90000"/>
              </a:lnSpc>
              <a:spcBef>
                <a:spcPts val="2267"/>
              </a:spcBef>
              <a:spcAft>
                <a:spcPts val="0"/>
              </a:spcAft>
              <a:buClr>
                <a:srgbClr val="FFFFFF"/>
              </a:buClr>
              <a:buSzPts val="800"/>
              <a:buChar char="•"/>
              <a:defRPr/>
            </a:lvl6pPr>
            <a:lvl7pPr marL="4267093" lvl="6" indent="-372524" algn="l" rtl="0">
              <a:lnSpc>
                <a:spcPct val="90000"/>
              </a:lnSpc>
              <a:spcBef>
                <a:spcPts val="2267"/>
              </a:spcBef>
              <a:spcAft>
                <a:spcPts val="0"/>
              </a:spcAft>
              <a:buClr>
                <a:srgbClr val="FFFFFF"/>
              </a:buClr>
              <a:buSzPts val="800"/>
              <a:buChar char="•"/>
              <a:defRPr/>
            </a:lvl7pPr>
            <a:lvl8pPr marL="4876678" lvl="7" indent="-372524" algn="l" rtl="0">
              <a:lnSpc>
                <a:spcPct val="90000"/>
              </a:lnSpc>
              <a:spcBef>
                <a:spcPts val="2267"/>
              </a:spcBef>
              <a:spcAft>
                <a:spcPts val="0"/>
              </a:spcAft>
              <a:buClr>
                <a:srgbClr val="FFFFFF"/>
              </a:buClr>
              <a:buSzPts val="800"/>
              <a:buChar char="•"/>
              <a:defRPr/>
            </a:lvl8pPr>
            <a:lvl9pPr marL="5486263" lvl="8" indent="-372524" algn="l" rtl="0">
              <a:lnSpc>
                <a:spcPct val="90000"/>
              </a:lnSpc>
              <a:spcBef>
                <a:spcPts val="2267"/>
              </a:spcBef>
              <a:spcAft>
                <a:spcPts val="0"/>
              </a:spcAft>
              <a:buClr>
                <a:srgbClr val="FFFFFF"/>
              </a:buClr>
              <a:buSzPts val="800"/>
              <a:buChar char="•"/>
              <a:defRPr/>
            </a:lvl9pPr>
          </a:lstStyle>
          <a:p>
            <a:endParaRPr/>
          </a:p>
        </p:txBody>
      </p:sp>
      <p:sp>
        <p:nvSpPr>
          <p:cNvPr id="284" name="Google Shape;284;p50"/>
          <p:cNvSpPr txBox="1">
            <a:spLocks noGrp="1"/>
          </p:cNvSpPr>
          <p:nvPr>
            <p:ph type="sldNum" idx="12"/>
          </p:nvPr>
        </p:nvSpPr>
        <p:spPr>
          <a:xfrm>
            <a:off x="6000749" y="6553263"/>
            <a:ext cx="184400" cy="182038"/>
          </a:xfrm>
          <a:prstGeom prst="rect">
            <a:avLst/>
          </a:prstGeom>
          <a:noFill/>
          <a:ln>
            <a:noFill/>
          </a:ln>
        </p:spPr>
        <p:txBody>
          <a:bodyPr spcFirstLastPara="1" wrap="square" lIns="19050" tIns="19050" rIns="19050" bIns="19050" anchor="b" anchorCtr="0">
            <a:spAutoFit/>
          </a:bodyPr>
          <a:lstStyle>
            <a:lvl1pPr marL="0" marR="0" lvl="0"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584989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285"/>
        <p:cNvGrpSpPr/>
        <p:nvPr/>
      </p:nvGrpSpPr>
      <p:grpSpPr>
        <a:xfrm>
          <a:off x="0" y="0"/>
          <a:ext cx="0" cy="0"/>
          <a:chOff x="0" y="0"/>
          <a:chExt cx="0" cy="0"/>
        </a:xfrm>
      </p:grpSpPr>
      <p:sp>
        <p:nvSpPr>
          <p:cNvPr id="286" name="Google Shape;286;p51"/>
          <p:cNvSpPr txBox="1">
            <a:spLocks noGrp="1"/>
          </p:cNvSpPr>
          <p:nvPr>
            <p:ph type="title"/>
          </p:nvPr>
        </p:nvSpPr>
        <p:spPr>
          <a:xfrm>
            <a:off x="603251" y="476251"/>
            <a:ext cx="4889600" cy="717600"/>
          </a:xfrm>
          <a:prstGeom prst="rect">
            <a:avLst/>
          </a:prstGeom>
          <a:noFill/>
          <a:ln>
            <a:noFill/>
          </a:ln>
        </p:spPr>
        <p:txBody>
          <a:bodyPr spcFirstLastPara="1" wrap="square" lIns="19050" tIns="19050" rIns="19050" bIns="19050" anchor="t" anchorCtr="0">
            <a:normAutofit/>
          </a:bodyPr>
          <a:lstStyle>
            <a:lvl1pPr lvl="0" algn="l" rtl="0">
              <a:lnSpc>
                <a:spcPct val="80000"/>
              </a:lnSpc>
              <a:spcBef>
                <a:spcPts val="0"/>
              </a:spcBef>
              <a:spcAft>
                <a:spcPts val="0"/>
              </a:spcAft>
              <a:buClr>
                <a:srgbClr val="FFFFFF"/>
              </a:buClr>
              <a:buSzPts val="700"/>
              <a:buNone/>
              <a:defRPr/>
            </a:lvl1pPr>
            <a:lvl2pPr lvl="1" algn="l" rtl="0">
              <a:lnSpc>
                <a:spcPct val="80000"/>
              </a:lnSpc>
              <a:spcBef>
                <a:spcPts val="0"/>
              </a:spcBef>
              <a:spcAft>
                <a:spcPts val="0"/>
              </a:spcAft>
              <a:buClr>
                <a:srgbClr val="FFFFFF"/>
              </a:buClr>
              <a:buSzPts val="700"/>
              <a:buNone/>
              <a:defRPr/>
            </a:lvl2pPr>
            <a:lvl3pPr lvl="2" algn="l" rtl="0">
              <a:lnSpc>
                <a:spcPct val="80000"/>
              </a:lnSpc>
              <a:spcBef>
                <a:spcPts val="0"/>
              </a:spcBef>
              <a:spcAft>
                <a:spcPts val="0"/>
              </a:spcAft>
              <a:buClr>
                <a:srgbClr val="FFFFFF"/>
              </a:buClr>
              <a:buSzPts val="700"/>
              <a:buNone/>
              <a:defRPr/>
            </a:lvl3pPr>
            <a:lvl4pPr lvl="3" algn="l" rtl="0">
              <a:lnSpc>
                <a:spcPct val="80000"/>
              </a:lnSpc>
              <a:spcBef>
                <a:spcPts val="0"/>
              </a:spcBef>
              <a:spcAft>
                <a:spcPts val="0"/>
              </a:spcAft>
              <a:buClr>
                <a:srgbClr val="FFFFFF"/>
              </a:buClr>
              <a:buSzPts val="700"/>
              <a:buNone/>
              <a:defRPr/>
            </a:lvl4pPr>
            <a:lvl5pPr lvl="4" algn="l" rtl="0">
              <a:lnSpc>
                <a:spcPct val="80000"/>
              </a:lnSpc>
              <a:spcBef>
                <a:spcPts val="0"/>
              </a:spcBef>
              <a:spcAft>
                <a:spcPts val="0"/>
              </a:spcAft>
              <a:buClr>
                <a:srgbClr val="FFFFFF"/>
              </a:buClr>
              <a:buSzPts val="700"/>
              <a:buNone/>
              <a:defRPr/>
            </a:lvl5pPr>
            <a:lvl6pPr lvl="5" algn="l" rtl="0">
              <a:lnSpc>
                <a:spcPct val="80000"/>
              </a:lnSpc>
              <a:spcBef>
                <a:spcPts val="0"/>
              </a:spcBef>
              <a:spcAft>
                <a:spcPts val="0"/>
              </a:spcAft>
              <a:buClr>
                <a:srgbClr val="FFFFFF"/>
              </a:buClr>
              <a:buSzPts val="700"/>
              <a:buNone/>
              <a:defRPr/>
            </a:lvl6pPr>
            <a:lvl7pPr lvl="6" algn="l" rtl="0">
              <a:lnSpc>
                <a:spcPct val="80000"/>
              </a:lnSpc>
              <a:spcBef>
                <a:spcPts val="0"/>
              </a:spcBef>
              <a:spcAft>
                <a:spcPts val="0"/>
              </a:spcAft>
              <a:buClr>
                <a:srgbClr val="FFFFFF"/>
              </a:buClr>
              <a:buSzPts val="700"/>
              <a:buNone/>
              <a:defRPr/>
            </a:lvl7pPr>
            <a:lvl8pPr lvl="7" algn="l" rtl="0">
              <a:lnSpc>
                <a:spcPct val="80000"/>
              </a:lnSpc>
              <a:spcBef>
                <a:spcPts val="0"/>
              </a:spcBef>
              <a:spcAft>
                <a:spcPts val="0"/>
              </a:spcAft>
              <a:buClr>
                <a:srgbClr val="FFFFFF"/>
              </a:buClr>
              <a:buSzPts val="700"/>
              <a:buNone/>
              <a:defRPr/>
            </a:lvl8pPr>
            <a:lvl9pPr lvl="8" algn="l" rtl="0">
              <a:lnSpc>
                <a:spcPct val="80000"/>
              </a:lnSpc>
              <a:spcBef>
                <a:spcPts val="0"/>
              </a:spcBef>
              <a:spcAft>
                <a:spcPts val="0"/>
              </a:spcAft>
              <a:buClr>
                <a:srgbClr val="FFFFFF"/>
              </a:buClr>
              <a:buSzPts val="700"/>
              <a:buNone/>
              <a:defRPr/>
            </a:lvl9pPr>
          </a:lstStyle>
          <a:p>
            <a:endParaRPr/>
          </a:p>
        </p:txBody>
      </p:sp>
      <p:sp>
        <p:nvSpPr>
          <p:cNvPr id="287" name="Google Shape;287;p51"/>
          <p:cNvSpPr txBox="1">
            <a:spLocks noGrp="1"/>
          </p:cNvSpPr>
          <p:nvPr>
            <p:ph type="body" idx="1"/>
          </p:nvPr>
        </p:nvSpPr>
        <p:spPr>
          <a:xfrm>
            <a:off x="603251" y="1122981"/>
            <a:ext cx="4889600" cy="467600"/>
          </a:xfrm>
          <a:prstGeom prst="rect">
            <a:avLst/>
          </a:prstGeom>
          <a:noFill/>
          <a:ln>
            <a:noFill/>
          </a:ln>
        </p:spPr>
        <p:txBody>
          <a:bodyPr spcFirstLastPara="1" wrap="square" lIns="17150" tIns="17150" rIns="17150" bIns="17150" anchor="t" anchorCtr="0">
            <a:normAutofit/>
          </a:bodyPr>
          <a:lstStyle>
            <a:lvl1pPr marL="609585" lvl="0" indent="-304792" algn="l" rtl="0">
              <a:lnSpc>
                <a:spcPct val="100000"/>
              </a:lnSpc>
              <a:spcBef>
                <a:spcPts val="0"/>
              </a:spcBef>
              <a:spcAft>
                <a:spcPts val="0"/>
              </a:spcAft>
              <a:buClr>
                <a:srgbClr val="FFFFFF"/>
              </a:buClr>
              <a:buSzPts val="2100"/>
              <a:buFont typeface="Helvetica Neue"/>
              <a:buNone/>
              <a:defRPr sz="2800" b="1"/>
            </a:lvl1pPr>
            <a:lvl2pPr marL="1219170" lvl="1" indent="-372524" algn="l" rtl="0">
              <a:lnSpc>
                <a:spcPct val="90000"/>
              </a:lnSpc>
              <a:spcBef>
                <a:spcPts val="2267"/>
              </a:spcBef>
              <a:spcAft>
                <a:spcPts val="0"/>
              </a:spcAft>
              <a:buClr>
                <a:srgbClr val="FFFFFF"/>
              </a:buClr>
              <a:buSzPts val="800"/>
              <a:buChar char="•"/>
              <a:defRPr/>
            </a:lvl2pPr>
            <a:lvl3pPr marL="1828754" lvl="2" indent="-372524" algn="l" rtl="0">
              <a:lnSpc>
                <a:spcPct val="90000"/>
              </a:lnSpc>
              <a:spcBef>
                <a:spcPts val="2267"/>
              </a:spcBef>
              <a:spcAft>
                <a:spcPts val="0"/>
              </a:spcAft>
              <a:buClr>
                <a:srgbClr val="FFFFFF"/>
              </a:buClr>
              <a:buSzPts val="800"/>
              <a:buChar char="•"/>
              <a:defRPr/>
            </a:lvl3pPr>
            <a:lvl4pPr marL="2438339" lvl="3" indent="-372524" algn="l" rtl="0">
              <a:lnSpc>
                <a:spcPct val="90000"/>
              </a:lnSpc>
              <a:spcBef>
                <a:spcPts val="2267"/>
              </a:spcBef>
              <a:spcAft>
                <a:spcPts val="0"/>
              </a:spcAft>
              <a:buClr>
                <a:srgbClr val="FFFFFF"/>
              </a:buClr>
              <a:buSzPts val="800"/>
              <a:buChar char="•"/>
              <a:defRPr/>
            </a:lvl4pPr>
            <a:lvl5pPr marL="3047924" lvl="4" indent="-372524" algn="l" rtl="0">
              <a:lnSpc>
                <a:spcPct val="90000"/>
              </a:lnSpc>
              <a:spcBef>
                <a:spcPts val="2267"/>
              </a:spcBef>
              <a:spcAft>
                <a:spcPts val="0"/>
              </a:spcAft>
              <a:buClr>
                <a:srgbClr val="FFFFFF"/>
              </a:buClr>
              <a:buSzPts val="800"/>
              <a:buChar char="•"/>
              <a:defRPr/>
            </a:lvl5pPr>
            <a:lvl6pPr marL="3657509" lvl="5" indent="-372524" algn="l" rtl="0">
              <a:lnSpc>
                <a:spcPct val="90000"/>
              </a:lnSpc>
              <a:spcBef>
                <a:spcPts val="2267"/>
              </a:spcBef>
              <a:spcAft>
                <a:spcPts val="0"/>
              </a:spcAft>
              <a:buClr>
                <a:srgbClr val="FFFFFF"/>
              </a:buClr>
              <a:buSzPts val="800"/>
              <a:buChar char="•"/>
              <a:defRPr/>
            </a:lvl6pPr>
            <a:lvl7pPr marL="4267093" lvl="6" indent="-372524" algn="l" rtl="0">
              <a:lnSpc>
                <a:spcPct val="90000"/>
              </a:lnSpc>
              <a:spcBef>
                <a:spcPts val="2267"/>
              </a:spcBef>
              <a:spcAft>
                <a:spcPts val="0"/>
              </a:spcAft>
              <a:buClr>
                <a:srgbClr val="FFFFFF"/>
              </a:buClr>
              <a:buSzPts val="800"/>
              <a:buChar char="•"/>
              <a:defRPr/>
            </a:lvl7pPr>
            <a:lvl8pPr marL="4876678" lvl="7" indent="-372524" algn="l" rtl="0">
              <a:lnSpc>
                <a:spcPct val="90000"/>
              </a:lnSpc>
              <a:spcBef>
                <a:spcPts val="2267"/>
              </a:spcBef>
              <a:spcAft>
                <a:spcPts val="0"/>
              </a:spcAft>
              <a:buClr>
                <a:srgbClr val="FFFFFF"/>
              </a:buClr>
              <a:buSzPts val="800"/>
              <a:buChar char="•"/>
              <a:defRPr/>
            </a:lvl8pPr>
            <a:lvl9pPr marL="5486263" lvl="8" indent="-372524" algn="l" rtl="0">
              <a:lnSpc>
                <a:spcPct val="90000"/>
              </a:lnSpc>
              <a:spcBef>
                <a:spcPts val="2267"/>
              </a:spcBef>
              <a:spcAft>
                <a:spcPts val="0"/>
              </a:spcAft>
              <a:buClr>
                <a:srgbClr val="FFFFFF"/>
              </a:buClr>
              <a:buSzPts val="800"/>
              <a:buChar char="•"/>
              <a:defRPr/>
            </a:lvl9pPr>
          </a:lstStyle>
          <a:p>
            <a:endParaRPr/>
          </a:p>
        </p:txBody>
      </p:sp>
      <p:sp>
        <p:nvSpPr>
          <p:cNvPr id="288" name="Google Shape;288;p51"/>
          <p:cNvSpPr txBox="1">
            <a:spLocks noGrp="1"/>
          </p:cNvSpPr>
          <p:nvPr>
            <p:ph type="body" idx="2"/>
          </p:nvPr>
        </p:nvSpPr>
        <p:spPr>
          <a:xfrm>
            <a:off x="603251" y="2124252"/>
            <a:ext cx="4889600" cy="4128000"/>
          </a:xfrm>
          <a:prstGeom prst="rect">
            <a:avLst/>
          </a:prstGeom>
          <a:noFill/>
          <a:ln>
            <a:noFill/>
          </a:ln>
        </p:spPr>
        <p:txBody>
          <a:bodyPr spcFirstLastPara="1" wrap="square" lIns="19050" tIns="19050" rIns="19050" bIns="19050" anchor="t" anchorCtr="0">
            <a:normAutofit/>
          </a:bodyPr>
          <a:lstStyle>
            <a:lvl1pPr marL="609585" lvl="0" indent="-372524" algn="l" rtl="0">
              <a:lnSpc>
                <a:spcPct val="90000"/>
              </a:lnSpc>
              <a:spcBef>
                <a:spcPts val="2267"/>
              </a:spcBef>
              <a:spcAft>
                <a:spcPts val="0"/>
              </a:spcAft>
              <a:buClr>
                <a:srgbClr val="FFFFFF"/>
              </a:buClr>
              <a:buSzPts val="800"/>
              <a:buChar char="•"/>
              <a:defRPr/>
            </a:lvl1pPr>
            <a:lvl2pPr marL="1219170" lvl="1" indent="-372524" algn="l" rtl="0">
              <a:lnSpc>
                <a:spcPct val="90000"/>
              </a:lnSpc>
              <a:spcBef>
                <a:spcPts val="2267"/>
              </a:spcBef>
              <a:spcAft>
                <a:spcPts val="0"/>
              </a:spcAft>
              <a:buClr>
                <a:srgbClr val="FFFFFF"/>
              </a:buClr>
              <a:buSzPts val="800"/>
              <a:buChar char="•"/>
              <a:defRPr/>
            </a:lvl2pPr>
            <a:lvl3pPr marL="1828754" lvl="2" indent="-372524" algn="l" rtl="0">
              <a:lnSpc>
                <a:spcPct val="90000"/>
              </a:lnSpc>
              <a:spcBef>
                <a:spcPts val="2267"/>
              </a:spcBef>
              <a:spcAft>
                <a:spcPts val="0"/>
              </a:spcAft>
              <a:buClr>
                <a:srgbClr val="FFFFFF"/>
              </a:buClr>
              <a:buSzPts val="800"/>
              <a:buChar char="•"/>
              <a:defRPr/>
            </a:lvl3pPr>
            <a:lvl4pPr marL="2438339" lvl="3" indent="-372524" algn="l" rtl="0">
              <a:lnSpc>
                <a:spcPct val="90000"/>
              </a:lnSpc>
              <a:spcBef>
                <a:spcPts val="2267"/>
              </a:spcBef>
              <a:spcAft>
                <a:spcPts val="0"/>
              </a:spcAft>
              <a:buClr>
                <a:srgbClr val="FFFFFF"/>
              </a:buClr>
              <a:buSzPts val="800"/>
              <a:buChar char="•"/>
              <a:defRPr/>
            </a:lvl4pPr>
            <a:lvl5pPr marL="3047924" lvl="4" indent="-372524" algn="l" rtl="0">
              <a:lnSpc>
                <a:spcPct val="90000"/>
              </a:lnSpc>
              <a:spcBef>
                <a:spcPts val="2267"/>
              </a:spcBef>
              <a:spcAft>
                <a:spcPts val="0"/>
              </a:spcAft>
              <a:buClr>
                <a:srgbClr val="FFFFFF"/>
              </a:buClr>
              <a:buSzPts val="800"/>
              <a:buChar char="•"/>
              <a:defRPr/>
            </a:lvl5pPr>
            <a:lvl6pPr marL="3657509" lvl="5" indent="-372524" algn="l" rtl="0">
              <a:lnSpc>
                <a:spcPct val="90000"/>
              </a:lnSpc>
              <a:spcBef>
                <a:spcPts val="2267"/>
              </a:spcBef>
              <a:spcAft>
                <a:spcPts val="0"/>
              </a:spcAft>
              <a:buClr>
                <a:srgbClr val="FFFFFF"/>
              </a:buClr>
              <a:buSzPts val="800"/>
              <a:buChar char="•"/>
              <a:defRPr/>
            </a:lvl6pPr>
            <a:lvl7pPr marL="4267093" lvl="6" indent="-372524" algn="l" rtl="0">
              <a:lnSpc>
                <a:spcPct val="90000"/>
              </a:lnSpc>
              <a:spcBef>
                <a:spcPts val="2267"/>
              </a:spcBef>
              <a:spcAft>
                <a:spcPts val="0"/>
              </a:spcAft>
              <a:buClr>
                <a:srgbClr val="FFFFFF"/>
              </a:buClr>
              <a:buSzPts val="800"/>
              <a:buChar char="•"/>
              <a:defRPr/>
            </a:lvl7pPr>
            <a:lvl8pPr marL="4876678" lvl="7" indent="-372524" algn="l" rtl="0">
              <a:lnSpc>
                <a:spcPct val="90000"/>
              </a:lnSpc>
              <a:spcBef>
                <a:spcPts val="2267"/>
              </a:spcBef>
              <a:spcAft>
                <a:spcPts val="0"/>
              </a:spcAft>
              <a:buClr>
                <a:srgbClr val="FFFFFF"/>
              </a:buClr>
              <a:buSzPts val="800"/>
              <a:buChar char="•"/>
              <a:defRPr/>
            </a:lvl8pPr>
            <a:lvl9pPr marL="5486263" lvl="8" indent="-372524" algn="l" rtl="0">
              <a:lnSpc>
                <a:spcPct val="90000"/>
              </a:lnSpc>
              <a:spcBef>
                <a:spcPts val="2267"/>
              </a:spcBef>
              <a:spcAft>
                <a:spcPts val="0"/>
              </a:spcAft>
              <a:buClr>
                <a:srgbClr val="FFFFFF"/>
              </a:buClr>
              <a:buSzPts val="800"/>
              <a:buChar char="•"/>
              <a:defRPr/>
            </a:lvl9pPr>
          </a:lstStyle>
          <a:p>
            <a:endParaRPr/>
          </a:p>
        </p:txBody>
      </p:sp>
      <p:sp>
        <p:nvSpPr>
          <p:cNvPr id="289" name="Google Shape;289;p51"/>
          <p:cNvSpPr>
            <a:spLocks noGrp="1"/>
          </p:cNvSpPr>
          <p:nvPr>
            <p:ph type="pic" idx="3"/>
          </p:nvPr>
        </p:nvSpPr>
        <p:spPr>
          <a:xfrm>
            <a:off x="3190100" y="631924"/>
            <a:ext cx="11264800" cy="5596800"/>
          </a:xfrm>
          <a:prstGeom prst="rect">
            <a:avLst/>
          </a:prstGeom>
          <a:noFill/>
          <a:ln>
            <a:noFill/>
          </a:ln>
        </p:spPr>
        <p:txBody>
          <a:bodyPr spcFirstLastPara="1" wrap="square" lIns="34275" tIns="17150" rIns="34275" bIns="17150" anchor="t" anchorCtr="0">
            <a:noAutofit/>
          </a:bodyPr>
          <a:lstStyle>
            <a:lvl1pPr marR="0" lvl="0"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1pPr>
            <a:lvl2pPr marR="0" lvl="1"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2pPr>
            <a:lvl3pPr marR="0" lvl="2"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3pPr>
            <a:lvl4pPr marR="0" lvl="3"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4pPr>
            <a:lvl5pPr marR="0" lvl="4"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5pPr>
            <a:lvl6pPr marR="0" lvl="5"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6pPr>
            <a:lvl7pPr marR="0" lvl="6"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7pPr>
            <a:lvl8pPr marR="0" lvl="7"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8pPr>
            <a:lvl9pPr marR="0" lvl="8"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9pPr>
          </a:lstStyle>
          <a:p>
            <a:endParaRPr/>
          </a:p>
        </p:txBody>
      </p:sp>
      <p:sp>
        <p:nvSpPr>
          <p:cNvPr id="290" name="Google Shape;290;p51"/>
          <p:cNvSpPr txBox="1">
            <a:spLocks noGrp="1"/>
          </p:cNvSpPr>
          <p:nvPr>
            <p:ph type="sldNum" idx="12"/>
          </p:nvPr>
        </p:nvSpPr>
        <p:spPr>
          <a:xfrm>
            <a:off x="6000749" y="6553263"/>
            <a:ext cx="184400" cy="182038"/>
          </a:xfrm>
          <a:prstGeom prst="rect">
            <a:avLst/>
          </a:prstGeom>
          <a:noFill/>
          <a:ln>
            <a:noFill/>
          </a:ln>
        </p:spPr>
        <p:txBody>
          <a:bodyPr spcFirstLastPara="1" wrap="square" lIns="19050" tIns="19050" rIns="19050" bIns="19050" anchor="b" anchorCtr="0">
            <a:spAutoFit/>
          </a:bodyPr>
          <a:lstStyle>
            <a:lvl1pPr marL="0" marR="0" lvl="0"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348878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291"/>
        <p:cNvGrpSpPr/>
        <p:nvPr/>
      </p:nvGrpSpPr>
      <p:grpSpPr>
        <a:xfrm>
          <a:off x="0" y="0"/>
          <a:ext cx="0" cy="0"/>
          <a:chOff x="0" y="0"/>
          <a:chExt cx="0" cy="0"/>
        </a:xfrm>
      </p:grpSpPr>
      <p:sp>
        <p:nvSpPr>
          <p:cNvPr id="292" name="Google Shape;292;p52"/>
          <p:cNvSpPr txBox="1">
            <a:spLocks noGrp="1"/>
          </p:cNvSpPr>
          <p:nvPr>
            <p:ph type="title"/>
          </p:nvPr>
        </p:nvSpPr>
        <p:spPr>
          <a:xfrm>
            <a:off x="603248" y="2266951"/>
            <a:ext cx="10985600" cy="2324000"/>
          </a:xfrm>
          <a:prstGeom prst="rect">
            <a:avLst/>
          </a:prstGeom>
          <a:noFill/>
          <a:ln>
            <a:noFill/>
          </a:ln>
        </p:spPr>
        <p:txBody>
          <a:bodyPr spcFirstLastPara="1" wrap="square" lIns="19050" tIns="19050" rIns="19050" bIns="19050" anchor="ctr" anchorCtr="0">
            <a:normAutofit/>
          </a:bodyPr>
          <a:lstStyle>
            <a:lvl1pPr lvl="0" algn="l" rtl="0">
              <a:lnSpc>
                <a:spcPct val="80000"/>
              </a:lnSpc>
              <a:spcBef>
                <a:spcPts val="0"/>
              </a:spcBef>
              <a:spcAft>
                <a:spcPts val="0"/>
              </a:spcAft>
              <a:buClr>
                <a:srgbClr val="FFFFFF"/>
              </a:buClr>
              <a:buSzPts val="4400"/>
              <a:buFont typeface="Helvetica Neue"/>
              <a:buNone/>
              <a:defRPr sz="5867" b="0">
                <a:latin typeface="Helvetica Neue"/>
                <a:ea typeface="Helvetica Neue"/>
                <a:cs typeface="Helvetica Neue"/>
                <a:sym typeface="Helvetica Neue"/>
              </a:defRPr>
            </a:lvl1pPr>
            <a:lvl2pPr lvl="1" algn="l" rtl="0">
              <a:lnSpc>
                <a:spcPct val="80000"/>
              </a:lnSpc>
              <a:spcBef>
                <a:spcPts val="0"/>
              </a:spcBef>
              <a:spcAft>
                <a:spcPts val="0"/>
              </a:spcAft>
              <a:buClr>
                <a:srgbClr val="FFFFFF"/>
              </a:buClr>
              <a:buSzPts val="700"/>
              <a:buNone/>
              <a:defRPr/>
            </a:lvl2pPr>
            <a:lvl3pPr lvl="2" algn="l" rtl="0">
              <a:lnSpc>
                <a:spcPct val="80000"/>
              </a:lnSpc>
              <a:spcBef>
                <a:spcPts val="0"/>
              </a:spcBef>
              <a:spcAft>
                <a:spcPts val="0"/>
              </a:spcAft>
              <a:buClr>
                <a:srgbClr val="FFFFFF"/>
              </a:buClr>
              <a:buSzPts val="700"/>
              <a:buNone/>
              <a:defRPr/>
            </a:lvl3pPr>
            <a:lvl4pPr lvl="3" algn="l" rtl="0">
              <a:lnSpc>
                <a:spcPct val="80000"/>
              </a:lnSpc>
              <a:spcBef>
                <a:spcPts val="0"/>
              </a:spcBef>
              <a:spcAft>
                <a:spcPts val="0"/>
              </a:spcAft>
              <a:buClr>
                <a:srgbClr val="FFFFFF"/>
              </a:buClr>
              <a:buSzPts val="700"/>
              <a:buNone/>
              <a:defRPr/>
            </a:lvl4pPr>
            <a:lvl5pPr lvl="4" algn="l" rtl="0">
              <a:lnSpc>
                <a:spcPct val="80000"/>
              </a:lnSpc>
              <a:spcBef>
                <a:spcPts val="0"/>
              </a:spcBef>
              <a:spcAft>
                <a:spcPts val="0"/>
              </a:spcAft>
              <a:buClr>
                <a:srgbClr val="FFFFFF"/>
              </a:buClr>
              <a:buSzPts val="700"/>
              <a:buNone/>
              <a:defRPr/>
            </a:lvl5pPr>
            <a:lvl6pPr lvl="5" algn="l" rtl="0">
              <a:lnSpc>
                <a:spcPct val="80000"/>
              </a:lnSpc>
              <a:spcBef>
                <a:spcPts val="0"/>
              </a:spcBef>
              <a:spcAft>
                <a:spcPts val="0"/>
              </a:spcAft>
              <a:buClr>
                <a:srgbClr val="FFFFFF"/>
              </a:buClr>
              <a:buSzPts val="700"/>
              <a:buNone/>
              <a:defRPr/>
            </a:lvl6pPr>
            <a:lvl7pPr lvl="6" algn="l" rtl="0">
              <a:lnSpc>
                <a:spcPct val="80000"/>
              </a:lnSpc>
              <a:spcBef>
                <a:spcPts val="0"/>
              </a:spcBef>
              <a:spcAft>
                <a:spcPts val="0"/>
              </a:spcAft>
              <a:buClr>
                <a:srgbClr val="FFFFFF"/>
              </a:buClr>
              <a:buSzPts val="700"/>
              <a:buNone/>
              <a:defRPr/>
            </a:lvl7pPr>
            <a:lvl8pPr lvl="7" algn="l" rtl="0">
              <a:lnSpc>
                <a:spcPct val="80000"/>
              </a:lnSpc>
              <a:spcBef>
                <a:spcPts val="0"/>
              </a:spcBef>
              <a:spcAft>
                <a:spcPts val="0"/>
              </a:spcAft>
              <a:buClr>
                <a:srgbClr val="FFFFFF"/>
              </a:buClr>
              <a:buSzPts val="700"/>
              <a:buNone/>
              <a:defRPr/>
            </a:lvl8pPr>
            <a:lvl9pPr lvl="8" algn="l" rtl="0">
              <a:lnSpc>
                <a:spcPct val="80000"/>
              </a:lnSpc>
              <a:spcBef>
                <a:spcPts val="0"/>
              </a:spcBef>
              <a:spcAft>
                <a:spcPts val="0"/>
              </a:spcAft>
              <a:buClr>
                <a:srgbClr val="FFFFFF"/>
              </a:buClr>
              <a:buSzPts val="700"/>
              <a:buNone/>
              <a:defRPr/>
            </a:lvl9pPr>
          </a:lstStyle>
          <a:p>
            <a:endParaRPr/>
          </a:p>
        </p:txBody>
      </p:sp>
      <p:sp>
        <p:nvSpPr>
          <p:cNvPr id="293" name="Google Shape;293;p52"/>
          <p:cNvSpPr txBox="1">
            <a:spLocks noGrp="1"/>
          </p:cNvSpPr>
          <p:nvPr>
            <p:ph type="sldNum" idx="12"/>
          </p:nvPr>
        </p:nvSpPr>
        <p:spPr>
          <a:xfrm>
            <a:off x="6000749" y="6555379"/>
            <a:ext cx="184400" cy="182038"/>
          </a:xfrm>
          <a:prstGeom prst="rect">
            <a:avLst/>
          </a:prstGeom>
          <a:noFill/>
          <a:ln>
            <a:noFill/>
          </a:ln>
        </p:spPr>
        <p:txBody>
          <a:bodyPr spcFirstLastPara="1" wrap="square" lIns="19050" tIns="19050" rIns="19050" bIns="19050" anchor="b" anchorCtr="0">
            <a:spAutoFit/>
          </a:bodyPr>
          <a:lstStyle>
            <a:lvl1pPr marL="0" marR="0" lvl="0"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869391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94"/>
        <p:cNvGrpSpPr/>
        <p:nvPr/>
      </p:nvGrpSpPr>
      <p:grpSpPr>
        <a:xfrm>
          <a:off x="0" y="0"/>
          <a:ext cx="0" cy="0"/>
          <a:chOff x="0" y="0"/>
          <a:chExt cx="0" cy="0"/>
        </a:xfrm>
      </p:grpSpPr>
      <p:sp>
        <p:nvSpPr>
          <p:cNvPr id="295" name="Google Shape;295;p53"/>
          <p:cNvSpPr txBox="1">
            <a:spLocks noGrp="1"/>
          </p:cNvSpPr>
          <p:nvPr>
            <p:ph type="title"/>
          </p:nvPr>
        </p:nvSpPr>
        <p:spPr>
          <a:xfrm>
            <a:off x="603251" y="476251"/>
            <a:ext cx="10985600" cy="717600"/>
          </a:xfrm>
          <a:prstGeom prst="rect">
            <a:avLst/>
          </a:prstGeom>
          <a:noFill/>
          <a:ln>
            <a:noFill/>
          </a:ln>
        </p:spPr>
        <p:txBody>
          <a:bodyPr spcFirstLastPara="1" wrap="square" lIns="19050" tIns="19050" rIns="19050" bIns="19050" anchor="t" anchorCtr="0">
            <a:normAutofit/>
          </a:bodyPr>
          <a:lstStyle>
            <a:lvl1pPr lvl="0" algn="l" rtl="0">
              <a:lnSpc>
                <a:spcPct val="80000"/>
              </a:lnSpc>
              <a:spcBef>
                <a:spcPts val="0"/>
              </a:spcBef>
              <a:spcAft>
                <a:spcPts val="0"/>
              </a:spcAft>
              <a:buClr>
                <a:srgbClr val="FFFFFF"/>
              </a:buClr>
              <a:buSzPts val="700"/>
              <a:buNone/>
              <a:defRPr/>
            </a:lvl1pPr>
            <a:lvl2pPr lvl="1" algn="l" rtl="0">
              <a:lnSpc>
                <a:spcPct val="80000"/>
              </a:lnSpc>
              <a:spcBef>
                <a:spcPts val="0"/>
              </a:spcBef>
              <a:spcAft>
                <a:spcPts val="0"/>
              </a:spcAft>
              <a:buClr>
                <a:srgbClr val="FFFFFF"/>
              </a:buClr>
              <a:buSzPts val="700"/>
              <a:buNone/>
              <a:defRPr/>
            </a:lvl2pPr>
            <a:lvl3pPr lvl="2" algn="l" rtl="0">
              <a:lnSpc>
                <a:spcPct val="80000"/>
              </a:lnSpc>
              <a:spcBef>
                <a:spcPts val="0"/>
              </a:spcBef>
              <a:spcAft>
                <a:spcPts val="0"/>
              </a:spcAft>
              <a:buClr>
                <a:srgbClr val="FFFFFF"/>
              </a:buClr>
              <a:buSzPts val="700"/>
              <a:buNone/>
              <a:defRPr/>
            </a:lvl3pPr>
            <a:lvl4pPr lvl="3" algn="l" rtl="0">
              <a:lnSpc>
                <a:spcPct val="80000"/>
              </a:lnSpc>
              <a:spcBef>
                <a:spcPts val="0"/>
              </a:spcBef>
              <a:spcAft>
                <a:spcPts val="0"/>
              </a:spcAft>
              <a:buClr>
                <a:srgbClr val="FFFFFF"/>
              </a:buClr>
              <a:buSzPts val="700"/>
              <a:buNone/>
              <a:defRPr/>
            </a:lvl4pPr>
            <a:lvl5pPr lvl="4" algn="l" rtl="0">
              <a:lnSpc>
                <a:spcPct val="80000"/>
              </a:lnSpc>
              <a:spcBef>
                <a:spcPts val="0"/>
              </a:spcBef>
              <a:spcAft>
                <a:spcPts val="0"/>
              </a:spcAft>
              <a:buClr>
                <a:srgbClr val="FFFFFF"/>
              </a:buClr>
              <a:buSzPts val="700"/>
              <a:buNone/>
              <a:defRPr/>
            </a:lvl5pPr>
            <a:lvl6pPr lvl="5" algn="l" rtl="0">
              <a:lnSpc>
                <a:spcPct val="80000"/>
              </a:lnSpc>
              <a:spcBef>
                <a:spcPts val="0"/>
              </a:spcBef>
              <a:spcAft>
                <a:spcPts val="0"/>
              </a:spcAft>
              <a:buClr>
                <a:srgbClr val="FFFFFF"/>
              </a:buClr>
              <a:buSzPts val="700"/>
              <a:buNone/>
              <a:defRPr/>
            </a:lvl6pPr>
            <a:lvl7pPr lvl="6" algn="l" rtl="0">
              <a:lnSpc>
                <a:spcPct val="80000"/>
              </a:lnSpc>
              <a:spcBef>
                <a:spcPts val="0"/>
              </a:spcBef>
              <a:spcAft>
                <a:spcPts val="0"/>
              </a:spcAft>
              <a:buClr>
                <a:srgbClr val="FFFFFF"/>
              </a:buClr>
              <a:buSzPts val="700"/>
              <a:buNone/>
              <a:defRPr/>
            </a:lvl7pPr>
            <a:lvl8pPr lvl="7" algn="l" rtl="0">
              <a:lnSpc>
                <a:spcPct val="80000"/>
              </a:lnSpc>
              <a:spcBef>
                <a:spcPts val="0"/>
              </a:spcBef>
              <a:spcAft>
                <a:spcPts val="0"/>
              </a:spcAft>
              <a:buClr>
                <a:srgbClr val="FFFFFF"/>
              </a:buClr>
              <a:buSzPts val="700"/>
              <a:buNone/>
              <a:defRPr/>
            </a:lvl8pPr>
            <a:lvl9pPr lvl="8" algn="l" rtl="0">
              <a:lnSpc>
                <a:spcPct val="80000"/>
              </a:lnSpc>
              <a:spcBef>
                <a:spcPts val="0"/>
              </a:spcBef>
              <a:spcAft>
                <a:spcPts val="0"/>
              </a:spcAft>
              <a:buClr>
                <a:srgbClr val="FFFFFF"/>
              </a:buClr>
              <a:buSzPts val="700"/>
              <a:buNone/>
              <a:defRPr/>
            </a:lvl9pPr>
          </a:lstStyle>
          <a:p>
            <a:endParaRPr/>
          </a:p>
        </p:txBody>
      </p:sp>
      <p:sp>
        <p:nvSpPr>
          <p:cNvPr id="296" name="Google Shape;296;p53"/>
          <p:cNvSpPr txBox="1">
            <a:spLocks noGrp="1"/>
          </p:cNvSpPr>
          <p:nvPr>
            <p:ph type="body" idx="1"/>
          </p:nvPr>
        </p:nvSpPr>
        <p:spPr>
          <a:xfrm>
            <a:off x="603251" y="1122981"/>
            <a:ext cx="10985600" cy="467600"/>
          </a:xfrm>
          <a:prstGeom prst="rect">
            <a:avLst/>
          </a:prstGeom>
          <a:noFill/>
          <a:ln>
            <a:noFill/>
          </a:ln>
        </p:spPr>
        <p:txBody>
          <a:bodyPr spcFirstLastPara="1" wrap="square" lIns="17150" tIns="17150" rIns="17150" bIns="17150" anchor="t" anchorCtr="0">
            <a:normAutofit/>
          </a:bodyPr>
          <a:lstStyle>
            <a:lvl1pPr marL="609585" lvl="0" indent="-304792" algn="l" rtl="0">
              <a:lnSpc>
                <a:spcPct val="100000"/>
              </a:lnSpc>
              <a:spcBef>
                <a:spcPts val="0"/>
              </a:spcBef>
              <a:spcAft>
                <a:spcPts val="0"/>
              </a:spcAft>
              <a:buClr>
                <a:srgbClr val="FFFFFF"/>
              </a:buClr>
              <a:buSzPts val="2100"/>
              <a:buFont typeface="Helvetica Neue"/>
              <a:buNone/>
              <a:defRPr sz="2800" b="1"/>
            </a:lvl1pPr>
            <a:lvl2pPr marL="1219170" lvl="1" indent="-372524" algn="l" rtl="0">
              <a:lnSpc>
                <a:spcPct val="90000"/>
              </a:lnSpc>
              <a:spcBef>
                <a:spcPts val="2267"/>
              </a:spcBef>
              <a:spcAft>
                <a:spcPts val="0"/>
              </a:spcAft>
              <a:buClr>
                <a:srgbClr val="FFFFFF"/>
              </a:buClr>
              <a:buSzPts val="800"/>
              <a:buChar char="•"/>
              <a:defRPr/>
            </a:lvl2pPr>
            <a:lvl3pPr marL="1828754" lvl="2" indent="-372524" algn="l" rtl="0">
              <a:lnSpc>
                <a:spcPct val="90000"/>
              </a:lnSpc>
              <a:spcBef>
                <a:spcPts val="2267"/>
              </a:spcBef>
              <a:spcAft>
                <a:spcPts val="0"/>
              </a:spcAft>
              <a:buClr>
                <a:srgbClr val="FFFFFF"/>
              </a:buClr>
              <a:buSzPts val="800"/>
              <a:buChar char="•"/>
              <a:defRPr/>
            </a:lvl3pPr>
            <a:lvl4pPr marL="2438339" lvl="3" indent="-372524" algn="l" rtl="0">
              <a:lnSpc>
                <a:spcPct val="90000"/>
              </a:lnSpc>
              <a:spcBef>
                <a:spcPts val="2267"/>
              </a:spcBef>
              <a:spcAft>
                <a:spcPts val="0"/>
              </a:spcAft>
              <a:buClr>
                <a:srgbClr val="FFFFFF"/>
              </a:buClr>
              <a:buSzPts val="800"/>
              <a:buChar char="•"/>
              <a:defRPr/>
            </a:lvl4pPr>
            <a:lvl5pPr marL="3047924" lvl="4" indent="-372524" algn="l" rtl="0">
              <a:lnSpc>
                <a:spcPct val="90000"/>
              </a:lnSpc>
              <a:spcBef>
                <a:spcPts val="2267"/>
              </a:spcBef>
              <a:spcAft>
                <a:spcPts val="0"/>
              </a:spcAft>
              <a:buClr>
                <a:srgbClr val="FFFFFF"/>
              </a:buClr>
              <a:buSzPts val="800"/>
              <a:buChar char="•"/>
              <a:defRPr/>
            </a:lvl5pPr>
            <a:lvl6pPr marL="3657509" lvl="5" indent="-372524" algn="l" rtl="0">
              <a:lnSpc>
                <a:spcPct val="90000"/>
              </a:lnSpc>
              <a:spcBef>
                <a:spcPts val="2267"/>
              </a:spcBef>
              <a:spcAft>
                <a:spcPts val="0"/>
              </a:spcAft>
              <a:buClr>
                <a:srgbClr val="FFFFFF"/>
              </a:buClr>
              <a:buSzPts val="800"/>
              <a:buChar char="•"/>
              <a:defRPr/>
            </a:lvl6pPr>
            <a:lvl7pPr marL="4267093" lvl="6" indent="-372524" algn="l" rtl="0">
              <a:lnSpc>
                <a:spcPct val="90000"/>
              </a:lnSpc>
              <a:spcBef>
                <a:spcPts val="2267"/>
              </a:spcBef>
              <a:spcAft>
                <a:spcPts val="0"/>
              </a:spcAft>
              <a:buClr>
                <a:srgbClr val="FFFFFF"/>
              </a:buClr>
              <a:buSzPts val="800"/>
              <a:buChar char="•"/>
              <a:defRPr/>
            </a:lvl7pPr>
            <a:lvl8pPr marL="4876678" lvl="7" indent="-372524" algn="l" rtl="0">
              <a:lnSpc>
                <a:spcPct val="90000"/>
              </a:lnSpc>
              <a:spcBef>
                <a:spcPts val="2267"/>
              </a:spcBef>
              <a:spcAft>
                <a:spcPts val="0"/>
              </a:spcAft>
              <a:buClr>
                <a:srgbClr val="FFFFFF"/>
              </a:buClr>
              <a:buSzPts val="800"/>
              <a:buChar char="•"/>
              <a:defRPr/>
            </a:lvl8pPr>
            <a:lvl9pPr marL="5486263" lvl="8" indent="-372524" algn="l" rtl="0">
              <a:lnSpc>
                <a:spcPct val="90000"/>
              </a:lnSpc>
              <a:spcBef>
                <a:spcPts val="2267"/>
              </a:spcBef>
              <a:spcAft>
                <a:spcPts val="0"/>
              </a:spcAft>
              <a:buClr>
                <a:srgbClr val="FFFFFF"/>
              </a:buClr>
              <a:buSzPts val="800"/>
              <a:buChar char="•"/>
              <a:defRPr/>
            </a:lvl9pPr>
          </a:lstStyle>
          <a:p>
            <a:endParaRPr/>
          </a:p>
        </p:txBody>
      </p:sp>
      <p:sp>
        <p:nvSpPr>
          <p:cNvPr id="297" name="Google Shape;297;p53"/>
          <p:cNvSpPr txBox="1">
            <a:spLocks noGrp="1"/>
          </p:cNvSpPr>
          <p:nvPr>
            <p:ph type="sldNum" idx="12"/>
          </p:nvPr>
        </p:nvSpPr>
        <p:spPr>
          <a:xfrm>
            <a:off x="6000749" y="6553263"/>
            <a:ext cx="184400" cy="182038"/>
          </a:xfrm>
          <a:prstGeom prst="rect">
            <a:avLst/>
          </a:prstGeom>
          <a:noFill/>
          <a:ln>
            <a:noFill/>
          </a:ln>
        </p:spPr>
        <p:txBody>
          <a:bodyPr spcFirstLastPara="1" wrap="square" lIns="19050" tIns="19050" rIns="19050" bIns="19050" anchor="b" anchorCtr="0">
            <a:spAutoFit/>
          </a:bodyPr>
          <a:lstStyle>
            <a:lvl1pPr marL="0" marR="0" lvl="0"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66014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0740C1-4BC4-4DA5-963C-E5FFF90C923B}" type="datetime1">
              <a:rPr lang="en-US" smtClean="0"/>
              <a:t>3/15/2022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E842EE-07A5-BF42-B259-F0753968FB43}" type="slidenum">
              <a:rPr lang="en-US" smtClean="0"/>
              <a:t>‹#›</a:t>
            </a:fld>
            <a:endParaRPr lang="en-US"/>
          </a:p>
        </p:txBody>
      </p:sp>
      <p:pic>
        <p:nvPicPr>
          <p:cNvPr id="10" name="Picture 9" descr="Virginia Department of Education">
            <a:extLst>
              <a:ext uri="{FF2B5EF4-FFF2-40B4-BE49-F238E27FC236}">
                <a16:creationId xmlns:a16="http://schemas.microsoft.com/office/drawing/2014/main" id="{74B9EB91-7F1A-544A-8767-6CED6A3376A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11" name="Picture 10" descr="VDOE Logo">
            <a:extLst>
              <a:ext uri="{FF2B5EF4-FFF2-40B4-BE49-F238E27FC236}">
                <a16:creationId xmlns:a16="http://schemas.microsoft.com/office/drawing/2014/main" id="{B20049FE-9473-4D4A-87D4-457E809992A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012931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298"/>
        <p:cNvGrpSpPr/>
        <p:nvPr/>
      </p:nvGrpSpPr>
      <p:grpSpPr>
        <a:xfrm>
          <a:off x="0" y="0"/>
          <a:ext cx="0" cy="0"/>
          <a:chOff x="0" y="0"/>
          <a:chExt cx="0" cy="0"/>
        </a:xfrm>
      </p:grpSpPr>
      <p:sp>
        <p:nvSpPr>
          <p:cNvPr id="299" name="Google Shape;299;p54"/>
          <p:cNvSpPr txBox="1">
            <a:spLocks noGrp="1"/>
          </p:cNvSpPr>
          <p:nvPr>
            <p:ph type="title"/>
          </p:nvPr>
        </p:nvSpPr>
        <p:spPr>
          <a:xfrm>
            <a:off x="603251" y="476251"/>
            <a:ext cx="10985600" cy="717600"/>
          </a:xfrm>
          <a:prstGeom prst="rect">
            <a:avLst/>
          </a:prstGeom>
          <a:noFill/>
          <a:ln>
            <a:noFill/>
          </a:ln>
        </p:spPr>
        <p:txBody>
          <a:bodyPr spcFirstLastPara="1" wrap="square" lIns="19050" tIns="19050" rIns="19050" bIns="19050" anchor="t" anchorCtr="0">
            <a:normAutofit/>
          </a:bodyPr>
          <a:lstStyle>
            <a:lvl1pPr lvl="0" algn="l" rtl="0">
              <a:lnSpc>
                <a:spcPct val="80000"/>
              </a:lnSpc>
              <a:spcBef>
                <a:spcPts val="0"/>
              </a:spcBef>
              <a:spcAft>
                <a:spcPts val="0"/>
              </a:spcAft>
              <a:buClr>
                <a:srgbClr val="FFFFFF"/>
              </a:buClr>
              <a:buSzPts val="700"/>
              <a:buNone/>
              <a:defRPr/>
            </a:lvl1pPr>
            <a:lvl2pPr lvl="1" algn="l" rtl="0">
              <a:lnSpc>
                <a:spcPct val="80000"/>
              </a:lnSpc>
              <a:spcBef>
                <a:spcPts val="0"/>
              </a:spcBef>
              <a:spcAft>
                <a:spcPts val="0"/>
              </a:spcAft>
              <a:buClr>
                <a:srgbClr val="FFFFFF"/>
              </a:buClr>
              <a:buSzPts val="700"/>
              <a:buNone/>
              <a:defRPr/>
            </a:lvl2pPr>
            <a:lvl3pPr lvl="2" algn="l" rtl="0">
              <a:lnSpc>
                <a:spcPct val="80000"/>
              </a:lnSpc>
              <a:spcBef>
                <a:spcPts val="0"/>
              </a:spcBef>
              <a:spcAft>
                <a:spcPts val="0"/>
              </a:spcAft>
              <a:buClr>
                <a:srgbClr val="FFFFFF"/>
              </a:buClr>
              <a:buSzPts val="700"/>
              <a:buNone/>
              <a:defRPr/>
            </a:lvl3pPr>
            <a:lvl4pPr lvl="3" algn="l" rtl="0">
              <a:lnSpc>
                <a:spcPct val="80000"/>
              </a:lnSpc>
              <a:spcBef>
                <a:spcPts val="0"/>
              </a:spcBef>
              <a:spcAft>
                <a:spcPts val="0"/>
              </a:spcAft>
              <a:buClr>
                <a:srgbClr val="FFFFFF"/>
              </a:buClr>
              <a:buSzPts val="700"/>
              <a:buNone/>
              <a:defRPr/>
            </a:lvl4pPr>
            <a:lvl5pPr lvl="4" algn="l" rtl="0">
              <a:lnSpc>
                <a:spcPct val="80000"/>
              </a:lnSpc>
              <a:spcBef>
                <a:spcPts val="0"/>
              </a:spcBef>
              <a:spcAft>
                <a:spcPts val="0"/>
              </a:spcAft>
              <a:buClr>
                <a:srgbClr val="FFFFFF"/>
              </a:buClr>
              <a:buSzPts val="700"/>
              <a:buNone/>
              <a:defRPr/>
            </a:lvl5pPr>
            <a:lvl6pPr lvl="5" algn="l" rtl="0">
              <a:lnSpc>
                <a:spcPct val="80000"/>
              </a:lnSpc>
              <a:spcBef>
                <a:spcPts val="0"/>
              </a:spcBef>
              <a:spcAft>
                <a:spcPts val="0"/>
              </a:spcAft>
              <a:buClr>
                <a:srgbClr val="FFFFFF"/>
              </a:buClr>
              <a:buSzPts val="700"/>
              <a:buNone/>
              <a:defRPr/>
            </a:lvl6pPr>
            <a:lvl7pPr lvl="6" algn="l" rtl="0">
              <a:lnSpc>
                <a:spcPct val="80000"/>
              </a:lnSpc>
              <a:spcBef>
                <a:spcPts val="0"/>
              </a:spcBef>
              <a:spcAft>
                <a:spcPts val="0"/>
              </a:spcAft>
              <a:buClr>
                <a:srgbClr val="FFFFFF"/>
              </a:buClr>
              <a:buSzPts val="700"/>
              <a:buNone/>
              <a:defRPr/>
            </a:lvl7pPr>
            <a:lvl8pPr lvl="7" algn="l" rtl="0">
              <a:lnSpc>
                <a:spcPct val="80000"/>
              </a:lnSpc>
              <a:spcBef>
                <a:spcPts val="0"/>
              </a:spcBef>
              <a:spcAft>
                <a:spcPts val="0"/>
              </a:spcAft>
              <a:buClr>
                <a:srgbClr val="FFFFFF"/>
              </a:buClr>
              <a:buSzPts val="700"/>
              <a:buNone/>
              <a:defRPr/>
            </a:lvl8pPr>
            <a:lvl9pPr lvl="8" algn="l" rtl="0">
              <a:lnSpc>
                <a:spcPct val="80000"/>
              </a:lnSpc>
              <a:spcBef>
                <a:spcPts val="0"/>
              </a:spcBef>
              <a:spcAft>
                <a:spcPts val="0"/>
              </a:spcAft>
              <a:buClr>
                <a:srgbClr val="FFFFFF"/>
              </a:buClr>
              <a:buSzPts val="700"/>
              <a:buNone/>
              <a:defRPr/>
            </a:lvl9pPr>
          </a:lstStyle>
          <a:p>
            <a:endParaRPr/>
          </a:p>
        </p:txBody>
      </p:sp>
      <p:sp>
        <p:nvSpPr>
          <p:cNvPr id="300" name="Google Shape;300;p54"/>
          <p:cNvSpPr txBox="1">
            <a:spLocks noGrp="1"/>
          </p:cNvSpPr>
          <p:nvPr>
            <p:ph type="body" idx="1"/>
          </p:nvPr>
        </p:nvSpPr>
        <p:spPr>
          <a:xfrm>
            <a:off x="603251" y="1122981"/>
            <a:ext cx="10985600" cy="467600"/>
          </a:xfrm>
          <a:prstGeom prst="rect">
            <a:avLst/>
          </a:prstGeom>
          <a:noFill/>
          <a:ln>
            <a:noFill/>
          </a:ln>
        </p:spPr>
        <p:txBody>
          <a:bodyPr spcFirstLastPara="1" wrap="square" lIns="17150" tIns="17150" rIns="17150" bIns="17150" anchor="t" anchorCtr="0">
            <a:normAutofit/>
          </a:bodyPr>
          <a:lstStyle>
            <a:lvl1pPr marL="609585" lvl="0" indent="-304792" algn="l" rtl="0">
              <a:lnSpc>
                <a:spcPct val="100000"/>
              </a:lnSpc>
              <a:spcBef>
                <a:spcPts val="0"/>
              </a:spcBef>
              <a:spcAft>
                <a:spcPts val="0"/>
              </a:spcAft>
              <a:buClr>
                <a:srgbClr val="FFFFFF"/>
              </a:buClr>
              <a:buSzPts val="2100"/>
              <a:buFont typeface="Helvetica Neue"/>
              <a:buNone/>
              <a:defRPr sz="2800" b="1"/>
            </a:lvl1pPr>
            <a:lvl2pPr marL="1219170" lvl="1" indent="-372524" algn="l" rtl="0">
              <a:lnSpc>
                <a:spcPct val="90000"/>
              </a:lnSpc>
              <a:spcBef>
                <a:spcPts val="2267"/>
              </a:spcBef>
              <a:spcAft>
                <a:spcPts val="0"/>
              </a:spcAft>
              <a:buClr>
                <a:srgbClr val="FFFFFF"/>
              </a:buClr>
              <a:buSzPts val="800"/>
              <a:buChar char="•"/>
              <a:defRPr/>
            </a:lvl2pPr>
            <a:lvl3pPr marL="1828754" lvl="2" indent="-372524" algn="l" rtl="0">
              <a:lnSpc>
                <a:spcPct val="90000"/>
              </a:lnSpc>
              <a:spcBef>
                <a:spcPts val="2267"/>
              </a:spcBef>
              <a:spcAft>
                <a:spcPts val="0"/>
              </a:spcAft>
              <a:buClr>
                <a:srgbClr val="FFFFFF"/>
              </a:buClr>
              <a:buSzPts val="800"/>
              <a:buChar char="•"/>
              <a:defRPr/>
            </a:lvl3pPr>
            <a:lvl4pPr marL="2438339" lvl="3" indent="-372524" algn="l" rtl="0">
              <a:lnSpc>
                <a:spcPct val="90000"/>
              </a:lnSpc>
              <a:spcBef>
                <a:spcPts val="2267"/>
              </a:spcBef>
              <a:spcAft>
                <a:spcPts val="0"/>
              </a:spcAft>
              <a:buClr>
                <a:srgbClr val="FFFFFF"/>
              </a:buClr>
              <a:buSzPts val="800"/>
              <a:buChar char="•"/>
              <a:defRPr/>
            </a:lvl4pPr>
            <a:lvl5pPr marL="3047924" lvl="4" indent="-372524" algn="l" rtl="0">
              <a:lnSpc>
                <a:spcPct val="90000"/>
              </a:lnSpc>
              <a:spcBef>
                <a:spcPts val="2267"/>
              </a:spcBef>
              <a:spcAft>
                <a:spcPts val="0"/>
              </a:spcAft>
              <a:buClr>
                <a:srgbClr val="FFFFFF"/>
              </a:buClr>
              <a:buSzPts val="800"/>
              <a:buChar char="•"/>
              <a:defRPr/>
            </a:lvl5pPr>
            <a:lvl6pPr marL="3657509" lvl="5" indent="-372524" algn="l" rtl="0">
              <a:lnSpc>
                <a:spcPct val="90000"/>
              </a:lnSpc>
              <a:spcBef>
                <a:spcPts val="2267"/>
              </a:spcBef>
              <a:spcAft>
                <a:spcPts val="0"/>
              </a:spcAft>
              <a:buClr>
                <a:srgbClr val="FFFFFF"/>
              </a:buClr>
              <a:buSzPts val="800"/>
              <a:buChar char="•"/>
              <a:defRPr/>
            </a:lvl6pPr>
            <a:lvl7pPr marL="4267093" lvl="6" indent="-372524" algn="l" rtl="0">
              <a:lnSpc>
                <a:spcPct val="90000"/>
              </a:lnSpc>
              <a:spcBef>
                <a:spcPts val="2267"/>
              </a:spcBef>
              <a:spcAft>
                <a:spcPts val="0"/>
              </a:spcAft>
              <a:buClr>
                <a:srgbClr val="FFFFFF"/>
              </a:buClr>
              <a:buSzPts val="800"/>
              <a:buChar char="•"/>
              <a:defRPr/>
            </a:lvl7pPr>
            <a:lvl8pPr marL="4876678" lvl="7" indent="-372524" algn="l" rtl="0">
              <a:lnSpc>
                <a:spcPct val="90000"/>
              </a:lnSpc>
              <a:spcBef>
                <a:spcPts val="2267"/>
              </a:spcBef>
              <a:spcAft>
                <a:spcPts val="0"/>
              </a:spcAft>
              <a:buClr>
                <a:srgbClr val="FFFFFF"/>
              </a:buClr>
              <a:buSzPts val="800"/>
              <a:buChar char="•"/>
              <a:defRPr/>
            </a:lvl8pPr>
            <a:lvl9pPr marL="5486263" lvl="8" indent="-372524" algn="l" rtl="0">
              <a:lnSpc>
                <a:spcPct val="90000"/>
              </a:lnSpc>
              <a:spcBef>
                <a:spcPts val="2267"/>
              </a:spcBef>
              <a:spcAft>
                <a:spcPts val="0"/>
              </a:spcAft>
              <a:buClr>
                <a:srgbClr val="FFFFFF"/>
              </a:buClr>
              <a:buSzPts val="800"/>
              <a:buChar char="•"/>
              <a:defRPr/>
            </a:lvl9pPr>
          </a:lstStyle>
          <a:p>
            <a:endParaRPr/>
          </a:p>
        </p:txBody>
      </p:sp>
      <p:sp>
        <p:nvSpPr>
          <p:cNvPr id="301" name="Google Shape;301;p54"/>
          <p:cNvSpPr txBox="1">
            <a:spLocks noGrp="1"/>
          </p:cNvSpPr>
          <p:nvPr>
            <p:ph type="body" idx="2"/>
          </p:nvPr>
        </p:nvSpPr>
        <p:spPr>
          <a:xfrm>
            <a:off x="603251" y="2124252"/>
            <a:ext cx="10985600" cy="4128000"/>
          </a:xfrm>
          <a:prstGeom prst="rect">
            <a:avLst/>
          </a:prstGeom>
          <a:noFill/>
          <a:ln>
            <a:noFill/>
          </a:ln>
        </p:spPr>
        <p:txBody>
          <a:bodyPr spcFirstLastPara="1" wrap="square" lIns="19050" tIns="19050" rIns="19050" bIns="19050" anchor="t" anchorCtr="0">
            <a:normAutofit/>
          </a:bodyPr>
          <a:lstStyle>
            <a:lvl1pPr marL="609585" lvl="0" indent="-304792" algn="l" rtl="0">
              <a:lnSpc>
                <a:spcPct val="100000"/>
              </a:lnSpc>
              <a:spcBef>
                <a:spcPts val="933"/>
              </a:spcBef>
              <a:spcAft>
                <a:spcPts val="0"/>
              </a:spcAft>
              <a:buClr>
                <a:srgbClr val="FFFFFF"/>
              </a:buClr>
              <a:buSzPts val="2100"/>
              <a:buFont typeface="Helvetica Neue"/>
              <a:buNone/>
              <a:defRPr sz="2800"/>
            </a:lvl1pPr>
            <a:lvl2pPr marL="1219170" lvl="1" indent="-304792" algn="l" rtl="0">
              <a:lnSpc>
                <a:spcPct val="100000"/>
              </a:lnSpc>
              <a:spcBef>
                <a:spcPts val="933"/>
              </a:spcBef>
              <a:spcAft>
                <a:spcPts val="0"/>
              </a:spcAft>
              <a:buClr>
                <a:srgbClr val="FFFFFF"/>
              </a:buClr>
              <a:buSzPts val="2100"/>
              <a:buFont typeface="Helvetica Neue"/>
              <a:buNone/>
              <a:defRPr sz="2800"/>
            </a:lvl2pPr>
            <a:lvl3pPr marL="1828754" lvl="2" indent="-304792" algn="l" rtl="0">
              <a:lnSpc>
                <a:spcPct val="100000"/>
              </a:lnSpc>
              <a:spcBef>
                <a:spcPts val="933"/>
              </a:spcBef>
              <a:spcAft>
                <a:spcPts val="0"/>
              </a:spcAft>
              <a:buClr>
                <a:srgbClr val="FFFFFF"/>
              </a:buClr>
              <a:buSzPts val="2100"/>
              <a:buFont typeface="Helvetica Neue"/>
              <a:buNone/>
              <a:defRPr sz="2800"/>
            </a:lvl3pPr>
            <a:lvl4pPr marL="2438339" lvl="3" indent="-304792" algn="l" rtl="0">
              <a:lnSpc>
                <a:spcPct val="100000"/>
              </a:lnSpc>
              <a:spcBef>
                <a:spcPts val="933"/>
              </a:spcBef>
              <a:spcAft>
                <a:spcPts val="0"/>
              </a:spcAft>
              <a:buClr>
                <a:srgbClr val="FFFFFF"/>
              </a:buClr>
              <a:buSzPts val="2100"/>
              <a:buFont typeface="Helvetica Neue"/>
              <a:buNone/>
              <a:defRPr sz="2800"/>
            </a:lvl4pPr>
            <a:lvl5pPr marL="3047924" lvl="4" indent="-304792" algn="l" rtl="0">
              <a:lnSpc>
                <a:spcPct val="100000"/>
              </a:lnSpc>
              <a:spcBef>
                <a:spcPts val="933"/>
              </a:spcBef>
              <a:spcAft>
                <a:spcPts val="0"/>
              </a:spcAft>
              <a:buClr>
                <a:srgbClr val="FFFFFF"/>
              </a:buClr>
              <a:buSzPts val="2100"/>
              <a:buFont typeface="Helvetica Neue"/>
              <a:buNone/>
              <a:defRPr sz="2800"/>
            </a:lvl5pPr>
            <a:lvl6pPr marL="3657509" lvl="5" indent="-372524" algn="l" rtl="0">
              <a:lnSpc>
                <a:spcPct val="90000"/>
              </a:lnSpc>
              <a:spcBef>
                <a:spcPts val="2267"/>
              </a:spcBef>
              <a:spcAft>
                <a:spcPts val="0"/>
              </a:spcAft>
              <a:buClr>
                <a:srgbClr val="FFFFFF"/>
              </a:buClr>
              <a:buSzPts val="800"/>
              <a:buChar char="•"/>
              <a:defRPr/>
            </a:lvl6pPr>
            <a:lvl7pPr marL="4267093" lvl="6" indent="-372524" algn="l" rtl="0">
              <a:lnSpc>
                <a:spcPct val="90000"/>
              </a:lnSpc>
              <a:spcBef>
                <a:spcPts val="2267"/>
              </a:spcBef>
              <a:spcAft>
                <a:spcPts val="0"/>
              </a:spcAft>
              <a:buClr>
                <a:srgbClr val="FFFFFF"/>
              </a:buClr>
              <a:buSzPts val="800"/>
              <a:buChar char="•"/>
              <a:defRPr/>
            </a:lvl7pPr>
            <a:lvl8pPr marL="4876678" lvl="7" indent="-372524" algn="l" rtl="0">
              <a:lnSpc>
                <a:spcPct val="90000"/>
              </a:lnSpc>
              <a:spcBef>
                <a:spcPts val="2267"/>
              </a:spcBef>
              <a:spcAft>
                <a:spcPts val="0"/>
              </a:spcAft>
              <a:buClr>
                <a:srgbClr val="FFFFFF"/>
              </a:buClr>
              <a:buSzPts val="800"/>
              <a:buChar char="•"/>
              <a:defRPr/>
            </a:lvl8pPr>
            <a:lvl9pPr marL="5486263" lvl="8" indent="-372524" algn="l" rtl="0">
              <a:lnSpc>
                <a:spcPct val="90000"/>
              </a:lnSpc>
              <a:spcBef>
                <a:spcPts val="2267"/>
              </a:spcBef>
              <a:spcAft>
                <a:spcPts val="0"/>
              </a:spcAft>
              <a:buClr>
                <a:srgbClr val="FFFFFF"/>
              </a:buClr>
              <a:buSzPts val="800"/>
              <a:buChar char="•"/>
              <a:defRPr/>
            </a:lvl9pPr>
          </a:lstStyle>
          <a:p>
            <a:endParaRPr/>
          </a:p>
        </p:txBody>
      </p:sp>
      <p:sp>
        <p:nvSpPr>
          <p:cNvPr id="302" name="Google Shape;302;p54"/>
          <p:cNvSpPr txBox="1">
            <a:spLocks noGrp="1"/>
          </p:cNvSpPr>
          <p:nvPr>
            <p:ph type="sldNum" idx="12"/>
          </p:nvPr>
        </p:nvSpPr>
        <p:spPr>
          <a:xfrm>
            <a:off x="6000749" y="6553263"/>
            <a:ext cx="184400" cy="182038"/>
          </a:xfrm>
          <a:prstGeom prst="rect">
            <a:avLst/>
          </a:prstGeom>
          <a:noFill/>
          <a:ln>
            <a:noFill/>
          </a:ln>
        </p:spPr>
        <p:txBody>
          <a:bodyPr spcFirstLastPara="1" wrap="square" lIns="19050" tIns="19050" rIns="19050" bIns="19050" anchor="b" anchorCtr="0">
            <a:spAutoFit/>
          </a:bodyPr>
          <a:lstStyle>
            <a:lvl1pPr marL="0" marR="0" lvl="0"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891220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tatement">
  <p:cSld name="Statement">
    <p:spTree>
      <p:nvGrpSpPr>
        <p:cNvPr id="1" name="Shape 303"/>
        <p:cNvGrpSpPr/>
        <p:nvPr/>
      </p:nvGrpSpPr>
      <p:grpSpPr>
        <a:xfrm>
          <a:off x="0" y="0"/>
          <a:ext cx="0" cy="0"/>
          <a:chOff x="0" y="0"/>
          <a:chExt cx="0" cy="0"/>
        </a:xfrm>
      </p:grpSpPr>
      <p:sp>
        <p:nvSpPr>
          <p:cNvPr id="304" name="Google Shape;304;p55"/>
          <p:cNvSpPr txBox="1">
            <a:spLocks noGrp="1"/>
          </p:cNvSpPr>
          <p:nvPr>
            <p:ph type="body" idx="1"/>
          </p:nvPr>
        </p:nvSpPr>
        <p:spPr>
          <a:xfrm>
            <a:off x="603251" y="2460421"/>
            <a:ext cx="10985600" cy="1937200"/>
          </a:xfrm>
          <a:prstGeom prst="rect">
            <a:avLst/>
          </a:prstGeom>
          <a:noFill/>
          <a:ln>
            <a:noFill/>
          </a:ln>
        </p:spPr>
        <p:txBody>
          <a:bodyPr spcFirstLastPara="1" wrap="square" lIns="19050" tIns="19050" rIns="19050" bIns="19050" anchor="ctr" anchorCtr="0">
            <a:normAutofit/>
          </a:bodyPr>
          <a:lstStyle>
            <a:lvl1pPr marL="609585" lvl="0" indent="-304792" algn="ctr" rtl="0">
              <a:lnSpc>
                <a:spcPct val="80000"/>
              </a:lnSpc>
              <a:spcBef>
                <a:spcPts val="0"/>
              </a:spcBef>
              <a:spcAft>
                <a:spcPts val="0"/>
              </a:spcAft>
              <a:buClr>
                <a:srgbClr val="FFFFFF"/>
              </a:buClr>
              <a:buSzPts val="4400"/>
              <a:buFont typeface="Helvetica Neue"/>
              <a:buNone/>
              <a:defRPr sz="5867">
                <a:latin typeface="Helvetica Neue"/>
                <a:ea typeface="Helvetica Neue"/>
                <a:cs typeface="Helvetica Neue"/>
                <a:sym typeface="Helvetica Neue"/>
              </a:defRPr>
            </a:lvl1pPr>
            <a:lvl2pPr marL="1219170" lvl="1" indent="-304792" algn="ctr" rtl="0">
              <a:lnSpc>
                <a:spcPct val="80000"/>
              </a:lnSpc>
              <a:spcBef>
                <a:spcPts val="0"/>
              </a:spcBef>
              <a:spcAft>
                <a:spcPts val="0"/>
              </a:spcAft>
              <a:buClr>
                <a:srgbClr val="FFFFFF"/>
              </a:buClr>
              <a:buSzPts val="4400"/>
              <a:buFont typeface="Helvetica Neue"/>
              <a:buNone/>
              <a:defRPr sz="5867">
                <a:latin typeface="Helvetica Neue"/>
                <a:ea typeface="Helvetica Neue"/>
                <a:cs typeface="Helvetica Neue"/>
                <a:sym typeface="Helvetica Neue"/>
              </a:defRPr>
            </a:lvl2pPr>
            <a:lvl3pPr marL="1828754" lvl="2" indent="-304792" algn="ctr" rtl="0">
              <a:lnSpc>
                <a:spcPct val="80000"/>
              </a:lnSpc>
              <a:spcBef>
                <a:spcPts val="0"/>
              </a:spcBef>
              <a:spcAft>
                <a:spcPts val="0"/>
              </a:spcAft>
              <a:buClr>
                <a:srgbClr val="FFFFFF"/>
              </a:buClr>
              <a:buSzPts val="4400"/>
              <a:buFont typeface="Helvetica Neue"/>
              <a:buNone/>
              <a:defRPr sz="5867">
                <a:latin typeface="Helvetica Neue"/>
                <a:ea typeface="Helvetica Neue"/>
                <a:cs typeface="Helvetica Neue"/>
                <a:sym typeface="Helvetica Neue"/>
              </a:defRPr>
            </a:lvl3pPr>
            <a:lvl4pPr marL="2438339" lvl="3" indent="-304792" algn="ctr" rtl="0">
              <a:lnSpc>
                <a:spcPct val="80000"/>
              </a:lnSpc>
              <a:spcBef>
                <a:spcPts val="0"/>
              </a:spcBef>
              <a:spcAft>
                <a:spcPts val="0"/>
              </a:spcAft>
              <a:buClr>
                <a:srgbClr val="FFFFFF"/>
              </a:buClr>
              <a:buSzPts val="4400"/>
              <a:buFont typeface="Helvetica Neue"/>
              <a:buNone/>
              <a:defRPr sz="5867">
                <a:latin typeface="Helvetica Neue"/>
                <a:ea typeface="Helvetica Neue"/>
                <a:cs typeface="Helvetica Neue"/>
                <a:sym typeface="Helvetica Neue"/>
              </a:defRPr>
            </a:lvl4pPr>
            <a:lvl5pPr marL="3047924" lvl="4" indent="-304792" algn="ctr" rtl="0">
              <a:lnSpc>
                <a:spcPct val="80000"/>
              </a:lnSpc>
              <a:spcBef>
                <a:spcPts val="0"/>
              </a:spcBef>
              <a:spcAft>
                <a:spcPts val="0"/>
              </a:spcAft>
              <a:buClr>
                <a:srgbClr val="FFFFFF"/>
              </a:buClr>
              <a:buSzPts val="4400"/>
              <a:buFont typeface="Helvetica Neue"/>
              <a:buNone/>
              <a:defRPr sz="5867">
                <a:latin typeface="Helvetica Neue"/>
                <a:ea typeface="Helvetica Neue"/>
                <a:cs typeface="Helvetica Neue"/>
                <a:sym typeface="Helvetica Neue"/>
              </a:defRPr>
            </a:lvl5pPr>
            <a:lvl6pPr marL="3657509" lvl="5" indent="-372524" algn="l" rtl="0">
              <a:lnSpc>
                <a:spcPct val="90000"/>
              </a:lnSpc>
              <a:spcBef>
                <a:spcPts val="2267"/>
              </a:spcBef>
              <a:spcAft>
                <a:spcPts val="0"/>
              </a:spcAft>
              <a:buClr>
                <a:srgbClr val="FFFFFF"/>
              </a:buClr>
              <a:buSzPts val="800"/>
              <a:buChar char="•"/>
              <a:defRPr/>
            </a:lvl6pPr>
            <a:lvl7pPr marL="4267093" lvl="6" indent="-372524" algn="l" rtl="0">
              <a:lnSpc>
                <a:spcPct val="90000"/>
              </a:lnSpc>
              <a:spcBef>
                <a:spcPts val="2267"/>
              </a:spcBef>
              <a:spcAft>
                <a:spcPts val="0"/>
              </a:spcAft>
              <a:buClr>
                <a:srgbClr val="FFFFFF"/>
              </a:buClr>
              <a:buSzPts val="800"/>
              <a:buChar char="•"/>
              <a:defRPr/>
            </a:lvl7pPr>
            <a:lvl8pPr marL="4876678" lvl="7" indent="-372524" algn="l" rtl="0">
              <a:lnSpc>
                <a:spcPct val="90000"/>
              </a:lnSpc>
              <a:spcBef>
                <a:spcPts val="2267"/>
              </a:spcBef>
              <a:spcAft>
                <a:spcPts val="0"/>
              </a:spcAft>
              <a:buClr>
                <a:srgbClr val="FFFFFF"/>
              </a:buClr>
              <a:buSzPts val="800"/>
              <a:buChar char="•"/>
              <a:defRPr/>
            </a:lvl8pPr>
            <a:lvl9pPr marL="5486263" lvl="8" indent="-372524" algn="l" rtl="0">
              <a:lnSpc>
                <a:spcPct val="90000"/>
              </a:lnSpc>
              <a:spcBef>
                <a:spcPts val="2267"/>
              </a:spcBef>
              <a:spcAft>
                <a:spcPts val="0"/>
              </a:spcAft>
              <a:buClr>
                <a:srgbClr val="FFFFFF"/>
              </a:buClr>
              <a:buSzPts val="800"/>
              <a:buChar char="•"/>
              <a:defRPr/>
            </a:lvl9pPr>
          </a:lstStyle>
          <a:p>
            <a:endParaRPr/>
          </a:p>
        </p:txBody>
      </p:sp>
      <p:sp>
        <p:nvSpPr>
          <p:cNvPr id="305" name="Google Shape;305;p55"/>
          <p:cNvSpPr txBox="1">
            <a:spLocks noGrp="1"/>
          </p:cNvSpPr>
          <p:nvPr>
            <p:ph type="sldNum" idx="12"/>
          </p:nvPr>
        </p:nvSpPr>
        <p:spPr>
          <a:xfrm>
            <a:off x="6000749" y="6553263"/>
            <a:ext cx="184400" cy="182038"/>
          </a:xfrm>
          <a:prstGeom prst="rect">
            <a:avLst/>
          </a:prstGeom>
          <a:noFill/>
          <a:ln>
            <a:noFill/>
          </a:ln>
        </p:spPr>
        <p:txBody>
          <a:bodyPr spcFirstLastPara="1" wrap="square" lIns="19050" tIns="19050" rIns="19050" bIns="19050" anchor="b" anchorCtr="0">
            <a:spAutoFit/>
          </a:bodyPr>
          <a:lstStyle>
            <a:lvl1pPr marL="0" marR="0" lvl="0"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745970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ig Fact">
  <p:cSld name="Big Fact">
    <p:spTree>
      <p:nvGrpSpPr>
        <p:cNvPr id="1" name="Shape 306"/>
        <p:cNvGrpSpPr/>
        <p:nvPr/>
      </p:nvGrpSpPr>
      <p:grpSpPr>
        <a:xfrm>
          <a:off x="0" y="0"/>
          <a:ext cx="0" cy="0"/>
          <a:chOff x="0" y="0"/>
          <a:chExt cx="0" cy="0"/>
        </a:xfrm>
      </p:grpSpPr>
      <p:sp>
        <p:nvSpPr>
          <p:cNvPr id="307" name="Google Shape;307;p56"/>
          <p:cNvSpPr txBox="1">
            <a:spLocks noGrp="1"/>
          </p:cNvSpPr>
          <p:nvPr>
            <p:ph type="body" idx="1"/>
          </p:nvPr>
        </p:nvSpPr>
        <p:spPr>
          <a:xfrm>
            <a:off x="603251" y="4131089"/>
            <a:ext cx="10985600" cy="467600"/>
          </a:xfrm>
          <a:prstGeom prst="rect">
            <a:avLst/>
          </a:prstGeom>
          <a:noFill/>
          <a:ln>
            <a:noFill/>
          </a:ln>
        </p:spPr>
        <p:txBody>
          <a:bodyPr spcFirstLastPara="1" wrap="square" lIns="17150" tIns="17150" rIns="17150" bIns="17150" anchor="t" anchorCtr="0">
            <a:normAutofit/>
          </a:bodyPr>
          <a:lstStyle>
            <a:lvl1pPr marL="609585" lvl="0" indent="-304792" algn="ctr" rtl="0">
              <a:lnSpc>
                <a:spcPct val="100000"/>
              </a:lnSpc>
              <a:spcBef>
                <a:spcPts val="0"/>
              </a:spcBef>
              <a:spcAft>
                <a:spcPts val="0"/>
              </a:spcAft>
              <a:buClr>
                <a:srgbClr val="FFFFFF"/>
              </a:buClr>
              <a:buSzPts val="2100"/>
              <a:buFont typeface="Helvetica Neue"/>
              <a:buNone/>
              <a:defRPr sz="2800" b="1"/>
            </a:lvl1pPr>
            <a:lvl2pPr marL="1219170" lvl="1" indent="-372524" algn="l" rtl="0">
              <a:lnSpc>
                <a:spcPct val="90000"/>
              </a:lnSpc>
              <a:spcBef>
                <a:spcPts val="2267"/>
              </a:spcBef>
              <a:spcAft>
                <a:spcPts val="0"/>
              </a:spcAft>
              <a:buClr>
                <a:srgbClr val="FFFFFF"/>
              </a:buClr>
              <a:buSzPts val="800"/>
              <a:buChar char="•"/>
              <a:defRPr/>
            </a:lvl2pPr>
            <a:lvl3pPr marL="1828754" lvl="2" indent="-372524" algn="l" rtl="0">
              <a:lnSpc>
                <a:spcPct val="90000"/>
              </a:lnSpc>
              <a:spcBef>
                <a:spcPts val="2267"/>
              </a:spcBef>
              <a:spcAft>
                <a:spcPts val="0"/>
              </a:spcAft>
              <a:buClr>
                <a:srgbClr val="FFFFFF"/>
              </a:buClr>
              <a:buSzPts val="800"/>
              <a:buChar char="•"/>
              <a:defRPr/>
            </a:lvl3pPr>
            <a:lvl4pPr marL="2438339" lvl="3" indent="-372524" algn="l" rtl="0">
              <a:lnSpc>
                <a:spcPct val="90000"/>
              </a:lnSpc>
              <a:spcBef>
                <a:spcPts val="2267"/>
              </a:spcBef>
              <a:spcAft>
                <a:spcPts val="0"/>
              </a:spcAft>
              <a:buClr>
                <a:srgbClr val="FFFFFF"/>
              </a:buClr>
              <a:buSzPts val="800"/>
              <a:buChar char="•"/>
              <a:defRPr/>
            </a:lvl4pPr>
            <a:lvl5pPr marL="3047924" lvl="4" indent="-372524" algn="l" rtl="0">
              <a:lnSpc>
                <a:spcPct val="90000"/>
              </a:lnSpc>
              <a:spcBef>
                <a:spcPts val="2267"/>
              </a:spcBef>
              <a:spcAft>
                <a:spcPts val="0"/>
              </a:spcAft>
              <a:buClr>
                <a:srgbClr val="FFFFFF"/>
              </a:buClr>
              <a:buSzPts val="800"/>
              <a:buChar char="•"/>
              <a:defRPr/>
            </a:lvl5pPr>
            <a:lvl6pPr marL="3657509" lvl="5" indent="-372524" algn="l" rtl="0">
              <a:lnSpc>
                <a:spcPct val="90000"/>
              </a:lnSpc>
              <a:spcBef>
                <a:spcPts val="2267"/>
              </a:spcBef>
              <a:spcAft>
                <a:spcPts val="0"/>
              </a:spcAft>
              <a:buClr>
                <a:srgbClr val="FFFFFF"/>
              </a:buClr>
              <a:buSzPts val="800"/>
              <a:buChar char="•"/>
              <a:defRPr/>
            </a:lvl6pPr>
            <a:lvl7pPr marL="4267093" lvl="6" indent="-372524" algn="l" rtl="0">
              <a:lnSpc>
                <a:spcPct val="90000"/>
              </a:lnSpc>
              <a:spcBef>
                <a:spcPts val="2267"/>
              </a:spcBef>
              <a:spcAft>
                <a:spcPts val="0"/>
              </a:spcAft>
              <a:buClr>
                <a:srgbClr val="FFFFFF"/>
              </a:buClr>
              <a:buSzPts val="800"/>
              <a:buChar char="•"/>
              <a:defRPr/>
            </a:lvl7pPr>
            <a:lvl8pPr marL="4876678" lvl="7" indent="-372524" algn="l" rtl="0">
              <a:lnSpc>
                <a:spcPct val="90000"/>
              </a:lnSpc>
              <a:spcBef>
                <a:spcPts val="2267"/>
              </a:spcBef>
              <a:spcAft>
                <a:spcPts val="0"/>
              </a:spcAft>
              <a:buClr>
                <a:srgbClr val="FFFFFF"/>
              </a:buClr>
              <a:buSzPts val="800"/>
              <a:buChar char="•"/>
              <a:defRPr/>
            </a:lvl8pPr>
            <a:lvl9pPr marL="5486263" lvl="8" indent="-372524" algn="l" rtl="0">
              <a:lnSpc>
                <a:spcPct val="90000"/>
              </a:lnSpc>
              <a:spcBef>
                <a:spcPts val="2267"/>
              </a:spcBef>
              <a:spcAft>
                <a:spcPts val="0"/>
              </a:spcAft>
              <a:buClr>
                <a:srgbClr val="FFFFFF"/>
              </a:buClr>
              <a:buSzPts val="800"/>
              <a:buChar char="•"/>
              <a:defRPr/>
            </a:lvl9pPr>
          </a:lstStyle>
          <a:p>
            <a:endParaRPr/>
          </a:p>
        </p:txBody>
      </p:sp>
      <p:sp>
        <p:nvSpPr>
          <p:cNvPr id="308" name="Google Shape;308;p56"/>
          <p:cNvSpPr txBox="1">
            <a:spLocks noGrp="1"/>
          </p:cNvSpPr>
          <p:nvPr>
            <p:ph type="body" idx="2"/>
          </p:nvPr>
        </p:nvSpPr>
        <p:spPr>
          <a:xfrm>
            <a:off x="603251" y="467629"/>
            <a:ext cx="10985600" cy="3679600"/>
          </a:xfrm>
          <a:prstGeom prst="rect">
            <a:avLst/>
          </a:prstGeom>
          <a:noFill/>
          <a:ln>
            <a:noFill/>
          </a:ln>
        </p:spPr>
        <p:txBody>
          <a:bodyPr spcFirstLastPara="1" wrap="square" lIns="19050" tIns="19050" rIns="19050" bIns="19050" anchor="b" anchorCtr="0">
            <a:normAutofit/>
          </a:bodyPr>
          <a:lstStyle>
            <a:lvl1pPr marL="609585" lvl="0" indent="-304792" algn="ctr" rtl="0">
              <a:lnSpc>
                <a:spcPct val="80000"/>
              </a:lnSpc>
              <a:spcBef>
                <a:spcPts val="0"/>
              </a:spcBef>
              <a:spcAft>
                <a:spcPts val="0"/>
              </a:spcAft>
              <a:buClr>
                <a:srgbClr val="FFFFFF"/>
              </a:buClr>
              <a:buSzPts val="9400"/>
              <a:buFont typeface="Helvetica Neue"/>
              <a:buNone/>
              <a:defRPr sz="12533" b="1"/>
            </a:lvl1pPr>
            <a:lvl2pPr marL="1219170" lvl="1" indent="-304792" algn="ctr" rtl="0">
              <a:lnSpc>
                <a:spcPct val="80000"/>
              </a:lnSpc>
              <a:spcBef>
                <a:spcPts val="0"/>
              </a:spcBef>
              <a:spcAft>
                <a:spcPts val="0"/>
              </a:spcAft>
              <a:buClr>
                <a:srgbClr val="FFFFFF"/>
              </a:buClr>
              <a:buSzPts val="9400"/>
              <a:buFont typeface="Helvetica Neue"/>
              <a:buNone/>
              <a:defRPr sz="12533" b="1"/>
            </a:lvl2pPr>
            <a:lvl3pPr marL="1828754" lvl="2" indent="-304792" algn="ctr" rtl="0">
              <a:lnSpc>
                <a:spcPct val="80000"/>
              </a:lnSpc>
              <a:spcBef>
                <a:spcPts val="0"/>
              </a:spcBef>
              <a:spcAft>
                <a:spcPts val="0"/>
              </a:spcAft>
              <a:buClr>
                <a:srgbClr val="FFFFFF"/>
              </a:buClr>
              <a:buSzPts val="9400"/>
              <a:buFont typeface="Helvetica Neue"/>
              <a:buNone/>
              <a:defRPr sz="12533" b="1"/>
            </a:lvl3pPr>
            <a:lvl4pPr marL="2438339" lvl="3" indent="-304792" algn="ctr" rtl="0">
              <a:lnSpc>
                <a:spcPct val="80000"/>
              </a:lnSpc>
              <a:spcBef>
                <a:spcPts val="0"/>
              </a:spcBef>
              <a:spcAft>
                <a:spcPts val="0"/>
              </a:spcAft>
              <a:buClr>
                <a:srgbClr val="FFFFFF"/>
              </a:buClr>
              <a:buSzPts val="9400"/>
              <a:buFont typeface="Helvetica Neue"/>
              <a:buNone/>
              <a:defRPr sz="12533" b="1"/>
            </a:lvl4pPr>
            <a:lvl5pPr marL="3047924" lvl="4" indent="-304792" algn="ctr" rtl="0">
              <a:lnSpc>
                <a:spcPct val="80000"/>
              </a:lnSpc>
              <a:spcBef>
                <a:spcPts val="0"/>
              </a:spcBef>
              <a:spcAft>
                <a:spcPts val="0"/>
              </a:spcAft>
              <a:buClr>
                <a:srgbClr val="FFFFFF"/>
              </a:buClr>
              <a:buSzPts val="9400"/>
              <a:buFont typeface="Helvetica Neue"/>
              <a:buNone/>
              <a:defRPr sz="12533" b="1"/>
            </a:lvl5pPr>
            <a:lvl6pPr marL="3657509" lvl="5" indent="-372524" algn="l" rtl="0">
              <a:lnSpc>
                <a:spcPct val="90000"/>
              </a:lnSpc>
              <a:spcBef>
                <a:spcPts val="2267"/>
              </a:spcBef>
              <a:spcAft>
                <a:spcPts val="0"/>
              </a:spcAft>
              <a:buClr>
                <a:srgbClr val="FFFFFF"/>
              </a:buClr>
              <a:buSzPts val="800"/>
              <a:buChar char="•"/>
              <a:defRPr/>
            </a:lvl6pPr>
            <a:lvl7pPr marL="4267093" lvl="6" indent="-372524" algn="l" rtl="0">
              <a:lnSpc>
                <a:spcPct val="90000"/>
              </a:lnSpc>
              <a:spcBef>
                <a:spcPts val="2267"/>
              </a:spcBef>
              <a:spcAft>
                <a:spcPts val="0"/>
              </a:spcAft>
              <a:buClr>
                <a:srgbClr val="FFFFFF"/>
              </a:buClr>
              <a:buSzPts val="800"/>
              <a:buChar char="•"/>
              <a:defRPr/>
            </a:lvl7pPr>
            <a:lvl8pPr marL="4876678" lvl="7" indent="-372524" algn="l" rtl="0">
              <a:lnSpc>
                <a:spcPct val="90000"/>
              </a:lnSpc>
              <a:spcBef>
                <a:spcPts val="2267"/>
              </a:spcBef>
              <a:spcAft>
                <a:spcPts val="0"/>
              </a:spcAft>
              <a:buClr>
                <a:srgbClr val="FFFFFF"/>
              </a:buClr>
              <a:buSzPts val="800"/>
              <a:buChar char="•"/>
              <a:defRPr/>
            </a:lvl8pPr>
            <a:lvl9pPr marL="5486263" lvl="8" indent="-372524" algn="l" rtl="0">
              <a:lnSpc>
                <a:spcPct val="90000"/>
              </a:lnSpc>
              <a:spcBef>
                <a:spcPts val="2267"/>
              </a:spcBef>
              <a:spcAft>
                <a:spcPts val="0"/>
              </a:spcAft>
              <a:buClr>
                <a:srgbClr val="FFFFFF"/>
              </a:buClr>
              <a:buSzPts val="800"/>
              <a:buChar char="•"/>
              <a:defRPr/>
            </a:lvl9pPr>
          </a:lstStyle>
          <a:p>
            <a:endParaRPr/>
          </a:p>
        </p:txBody>
      </p:sp>
      <p:sp>
        <p:nvSpPr>
          <p:cNvPr id="309" name="Google Shape;309;p56"/>
          <p:cNvSpPr txBox="1">
            <a:spLocks noGrp="1"/>
          </p:cNvSpPr>
          <p:nvPr>
            <p:ph type="sldNum" idx="12"/>
          </p:nvPr>
        </p:nvSpPr>
        <p:spPr>
          <a:xfrm>
            <a:off x="6000749" y="6553263"/>
            <a:ext cx="184400" cy="182038"/>
          </a:xfrm>
          <a:prstGeom prst="rect">
            <a:avLst/>
          </a:prstGeom>
          <a:noFill/>
          <a:ln>
            <a:noFill/>
          </a:ln>
        </p:spPr>
        <p:txBody>
          <a:bodyPr spcFirstLastPara="1" wrap="square" lIns="19050" tIns="19050" rIns="19050" bIns="19050" anchor="b" anchorCtr="0">
            <a:spAutoFit/>
          </a:bodyPr>
          <a:lstStyle>
            <a:lvl1pPr marL="0" marR="0" lvl="0"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568915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10"/>
        <p:cNvGrpSpPr/>
        <p:nvPr/>
      </p:nvGrpSpPr>
      <p:grpSpPr>
        <a:xfrm>
          <a:off x="0" y="0"/>
          <a:ext cx="0" cy="0"/>
          <a:chOff x="0" y="0"/>
          <a:chExt cx="0" cy="0"/>
        </a:xfrm>
      </p:grpSpPr>
      <p:sp>
        <p:nvSpPr>
          <p:cNvPr id="311" name="Google Shape;311;p57"/>
          <p:cNvSpPr txBox="1">
            <a:spLocks noGrp="1"/>
          </p:cNvSpPr>
          <p:nvPr>
            <p:ph type="body" idx="1"/>
          </p:nvPr>
        </p:nvSpPr>
        <p:spPr>
          <a:xfrm>
            <a:off x="1240412" y="5337727"/>
            <a:ext cx="10074800" cy="318400"/>
          </a:xfrm>
          <a:prstGeom prst="rect">
            <a:avLst/>
          </a:prstGeom>
          <a:noFill/>
          <a:ln>
            <a:noFill/>
          </a:ln>
        </p:spPr>
        <p:txBody>
          <a:bodyPr spcFirstLastPara="1" wrap="square" lIns="17150" tIns="17150" rIns="17150" bIns="17150" anchor="t" anchorCtr="0">
            <a:normAutofit/>
          </a:bodyPr>
          <a:lstStyle>
            <a:lvl1pPr marL="609585" lvl="0" indent="-304792" algn="l" rtl="0">
              <a:lnSpc>
                <a:spcPct val="100000"/>
              </a:lnSpc>
              <a:spcBef>
                <a:spcPts val="0"/>
              </a:spcBef>
              <a:spcAft>
                <a:spcPts val="0"/>
              </a:spcAft>
              <a:buClr>
                <a:srgbClr val="FFFFFF"/>
              </a:buClr>
              <a:buSzPts val="1400"/>
              <a:buFont typeface="Helvetica Neue"/>
              <a:buNone/>
              <a:defRPr sz="1867" b="1"/>
            </a:lvl1pPr>
            <a:lvl2pPr marL="1219170" lvl="1" indent="-372524" algn="l" rtl="0">
              <a:lnSpc>
                <a:spcPct val="90000"/>
              </a:lnSpc>
              <a:spcBef>
                <a:spcPts val="2267"/>
              </a:spcBef>
              <a:spcAft>
                <a:spcPts val="0"/>
              </a:spcAft>
              <a:buClr>
                <a:srgbClr val="FFFFFF"/>
              </a:buClr>
              <a:buSzPts val="800"/>
              <a:buChar char="•"/>
              <a:defRPr/>
            </a:lvl2pPr>
            <a:lvl3pPr marL="1828754" lvl="2" indent="-372524" algn="l" rtl="0">
              <a:lnSpc>
                <a:spcPct val="90000"/>
              </a:lnSpc>
              <a:spcBef>
                <a:spcPts val="2267"/>
              </a:spcBef>
              <a:spcAft>
                <a:spcPts val="0"/>
              </a:spcAft>
              <a:buClr>
                <a:srgbClr val="FFFFFF"/>
              </a:buClr>
              <a:buSzPts val="800"/>
              <a:buChar char="•"/>
              <a:defRPr/>
            </a:lvl3pPr>
            <a:lvl4pPr marL="2438339" lvl="3" indent="-372524" algn="l" rtl="0">
              <a:lnSpc>
                <a:spcPct val="90000"/>
              </a:lnSpc>
              <a:spcBef>
                <a:spcPts val="2267"/>
              </a:spcBef>
              <a:spcAft>
                <a:spcPts val="0"/>
              </a:spcAft>
              <a:buClr>
                <a:srgbClr val="FFFFFF"/>
              </a:buClr>
              <a:buSzPts val="800"/>
              <a:buChar char="•"/>
              <a:defRPr/>
            </a:lvl4pPr>
            <a:lvl5pPr marL="3047924" lvl="4" indent="-372524" algn="l" rtl="0">
              <a:lnSpc>
                <a:spcPct val="90000"/>
              </a:lnSpc>
              <a:spcBef>
                <a:spcPts val="2267"/>
              </a:spcBef>
              <a:spcAft>
                <a:spcPts val="0"/>
              </a:spcAft>
              <a:buClr>
                <a:srgbClr val="FFFFFF"/>
              </a:buClr>
              <a:buSzPts val="800"/>
              <a:buChar char="•"/>
              <a:defRPr/>
            </a:lvl5pPr>
            <a:lvl6pPr marL="3657509" lvl="5" indent="-372524" algn="l" rtl="0">
              <a:lnSpc>
                <a:spcPct val="90000"/>
              </a:lnSpc>
              <a:spcBef>
                <a:spcPts val="2267"/>
              </a:spcBef>
              <a:spcAft>
                <a:spcPts val="0"/>
              </a:spcAft>
              <a:buClr>
                <a:srgbClr val="FFFFFF"/>
              </a:buClr>
              <a:buSzPts val="800"/>
              <a:buChar char="•"/>
              <a:defRPr/>
            </a:lvl6pPr>
            <a:lvl7pPr marL="4267093" lvl="6" indent="-372524" algn="l" rtl="0">
              <a:lnSpc>
                <a:spcPct val="90000"/>
              </a:lnSpc>
              <a:spcBef>
                <a:spcPts val="2267"/>
              </a:spcBef>
              <a:spcAft>
                <a:spcPts val="0"/>
              </a:spcAft>
              <a:buClr>
                <a:srgbClr val="FFFFFF"/>
              </a:buClr>
              <a:buSzPts val="800"/>
              <a:buChar char="•"/>
              <a:defRPr/>
            </a:lvl7pPr>
            <a:lvl8pPr marL="4876678" lvl="7" indent="-372524" algn="l" rtl="0">
              <a:lnSpc>
                <a:spcPct val="90000"/>
              </a:lnSpc>
              <a:spcBef>
                <a:spcPts val="2267"/>
              </a:spcBef>
              <a:spcAft>
                <a:spcPts val="0"/>
              </a:spcAft>
              <a:buClr>
                <a:srgbClr val="FFFFFF"/>
              </a:buClr>
              <a:buSzPts val="800"/>
              <a:buChar char="•"/>
              <a:defRPr/>
            </a:lvl8pPr>
            <a:lvl9pPr marL="5486263" lvl="8" indent="-372524" algn="l" rtl="0">
              <a:lnSpc>
                <a:spcPct val="90000"/>
              </a:lnSpc>
              <a:spcBef>
                <a:spcPts val="2267"/>
              </a:spcBef>
              <a:spcAft>
                <a:spcPts val="0"/>
              </a:spcAft>
              <a:buClr>
                <a:srgbClr val="FFFFFF"/>
              </a:buClr>
              <a:buSzPts val="800"/>
              <a:buChar char="•"/>
              <a:defRPr/>
            </a:lvl9pPr>
          </a:lstStyle>
          <a:p>
            <a:endParaRPr/>
          </a:p>
        </p:txBody>
      </p:sp>
      <p:sp>
        <p:nvSpPr>
          <p:cNvPr id="312" name="Google Shape;312;p57"/>
          <p:cNvSpPr txBox="1">
            <a:spLocks noGrp="1"/>
          </p:cNvSpPr>
          <p:nvPr>
            <p:ph type="body" idx="2"/>
          </p:nvPr>
        </p:nvSpPr>
        <p:spPr>
          <a:xfrm>
            <a:off x="876961" y="2469931"/>
            <a:ext cx="10438000" cy="1918400"/>
          </a:xfrm>
          <a:prstGeom prst="rect">
            <a:avLst/>
          </a:prstGeom>
          <a:noFill/>
          <a:ln>
            <a:noFill/>
          </a:ln>
        </p:spPr>
        <p:txBody>
          <a:bodyPr spcFirstLastPara="1" wrap="square" lIns="19050" tIns="19050" rIns="19050" bIns="19050" anchor="ctr" anchorCtr="0">
            <a:normAutofit/>
          </a:bodyPr>
          <a:lstStyle>
            <a:lvl1pPr marL="609585" lvl="0" indent="-304792" algn="l" rtl="0">
              <a:lnSpc>
                <a:spcPct val="90000"/>
              </a:lnSpc>
              <a:spcBef>
                <a:spcPts val="0"/>
              </a:spcBef>
              <a:spcAft>
                <a:spcPts val="0"/>
              </a:spcAft>
              <a:buClr>
                <a:srgbClr val="FFFFFF"/>
              </a:buClr>
              <a:buSzPts val="3200"/>
              <a:buFont typeface="Helvetica Neue"/>
              <a:buNone/>
              <a:defRPr sz="4267">
                <a:latin typeface="Helvetica Neue"/>
                <a:ea typeface="Helvetica Neue"/>
                <a:cs typeface="Helvetica Neue"/>
                <a:sym typeface="Helvetica Neue"/>
              </a:defRPr>
            </a:lvl1pPr>
            <a:lvl2pPr marL="1219170" lvl="1" indent="-304792" algn="l" rtl="0">
              <a:lnSpc>
                <a:spcPct val="90000"/>
              </a:lnSpc>
              <a:spcBef>
                <a:spcPts val="0"/>
              </a:spcBef>
              <a:spcAft>
                <a:spcPts val="0"/>
              </a:spcAft>
              <a:buClr>
                <a:srgbClr val="FFFFFF"/>
              </a:buClr>
              <a:buSzPts val="3200"/>
              <a:buFont typeface="Helvetica Neue"/>
              <a:buNone/>
              <a:defRPr sz="4267">
                <a:latin typeface="Helvetica Neue"/>
                <a:ea typeface="Helvetica Neue"/>
                <a:cs typeface="Helvetica Neue"/>
                <a:sym typeface="Helvetica Neue"/>
              </a:defRPr>
            </a:lvl2pPr>
            <a:lvl3pPr marL="1828754" lvl="2" indent="-304792" algn="l" rtl="0">
              <a:lnSpc>
                <a:spcPct val="90000"/>
              </a:lnSpc>
              <a:spcBef>
                <a:spcPts val="0"/>
              </a:spcBef>
              <a:spcAft>
                <a:spcPts val="0"/>
              </a:spcAft>
              <a:buClr>
                <a:srgbClr val="FFFFFF"/>
              </a:buClr>
              <a:buSzPts val="3200"/>
              <a:buFont typeface="Helvetica Neue"/>
              <a:buNone/>
              <a:defRPr sz="4267">
                <a:latin typeface="Helvetica Neue"/>
                <a:ea typeface="Helvetica Neue"/>
                <a:cs typeface="Helvetica Neue"/>
                <a:sym typeface="Helvetica Neue"/>
              </a:defRPr>
            </a:lvl3pPr>
            <a:lvl4pPr marL="2438339" lvl="3" indent="-304792" algn="l" rtl="0">
              <a:lnSpc>
                <a:spcPct val="90000"/>
              </a:lnSpc>
              <a:spcBef>
                <a:spcPts val="0"/>
              </a:spcBef>
              <a:spcAft>
                <a:spcPts val="0"/>
              </a:spcAft>
              <a:buClr>
                <a:srgbClr val="FFFFFF"/>
              </a:buClr>
              <a:buSzPts val="3200"/>
              <a:buFont typeface="Helvetica Neue"/>
              <a:buNone/>
              <a:defRPr sz="4267">
                <a:latin typeface="Helvetica Neue"/>
                <a:ea typeface="Helvetica Neue"/>
                <a:cs typeface="Helvetica Neue"/>
                <a:sym typeface="Helvetica Neue"/>
              </a:defRPr>
            </a:lvl4pPr>
            <a:lvl5pPr marL="3047924" lvl="4" indent="-304792" algn="l" rtl="0">
              <a:lnSpc>
                <a:spcPct val="90000"/>
              </a:lnSpc>
              <a:spcBef>
                <a:spcPts val="0"/>
              </a:spcBef>
              <a:spcAft>
                <a:spcPts val="0"/>
              </a:spcAft>
              <a:buClr>
                <a:srgbClr val="FFFFFF"/>
              </a:buClr>
              <a:buSzPts val="3200"/>
              <a:buFont typeface="Helvetica Neue"/>
              <a:buNone/>
              <a:defRPr sz="4267">
                <a:latin typeface="Helvetica Neue"/>
                <a:ea typeface="Helvetica Neue"/>
                <a:cs typeface="Helvetica Neue"/>
                <a:sym typeface="Helvetica Neue"/>
              </a:defRPr>
            </a:lvl5pPr>
            <a:lvl6pPr marL="3657509" lvl="5" indent="-372524" algn="l" rtl="0">
              <a:lnSpc>
                <a:spcPct val="90000"/>
              </a:lnSpc>
              <a:spcBef>
                <a:spcPts val="2267"/>
              </a:spcBef>
              <a:spcAft>
                <a:spcPts val="0"/>
              </a:spcAft>
              <a:buClr>
                <a:srgbClr val="FFFFFF"/>
              </a:buClr>
              <a:buSzPts val="800"/>
              <a:buChar char="•"/>
              <a:defRPr/>
            </a:lvl6pPr>
            <a:lvl7pPr marL="4267093" lvl="6" indent="-372524" algn="l" rtl="0">
              <a:lnSpc>
                <a:spcPct val="90000"/>
              </a:lnSpc>
              <a:spcBef>
                <a:spcPts val="2267"/>
              </a:spcBef>
              <a:spcAft>
                <a:spcPts val="0"/>
              </a:spcAft>
              <a:buClr>
                <a:srgbClr val="FFFFFF"/>
              </a:buClr>
              <a:buSzPts val="800"/>
              <a:buChar char="•"/>
              <a:defRPr/>
            </a:lvl7pPr>
            <a:lvl8pPr marL="4876678" lvl="7" indent="-372524" algn="l" rtl="0">
              <a:lnSpc>
                <a:spcPct val="90000"/>
              </a:lnSpc>
              <a:spcBef>
                <a:spcPts val="2267"/>
              </a:spcBef>
              <a:spcAft>
                <a:spcPts val="0"/>
              </a:spcAft>
              <a:buClr>
                <a:srgbClr val="FFFFFF"/>
              </a:buClr>
              <a:buSzPts val="800"/>
              <a:buChar char="•"/>
              <a:defRPr/>
            </a:lvl8pPr>
            <a:lvl9pPr marL="5486263" lvl="8" indent="-372524" algn="l" rtl="0">
              <a:lnSpc>
                <a:spcPct val="90000"/>
              </a:lnSpc>
              <a:spcBef>
                <a:spcPts val="2267"/>
              </a:spcBef>
              <a:spcAft>
                <a:spcPts val="0"/>
              </a:spcAft>
              <a:buClr>
                <a:srgbClr val="FFFFFF"/>
              </a:buClr>
              <a:buSzPts val="800"/>
              <a:buChar char="•"/>
              <a:defRPr/>
            </a:lvl9pPr>
          </a:lstStyle>
          <a:p>
            <a:endParaRPr/>
          </a:p>
        </p:txBody>
      </p:sp>
      <p:sp>
        <p:nvSpPr>
          <p:cNvPr id="313" name="Google Shape;313;p57"/>
          <p:cNvSpPr txBox="1">
            <a:spLocks noGrp="1"/>
          </p:cNvSpPr>
          <p:nvPr>
            <p:ph type="sldNum" idx="12"/>
          </p:nvPr>
        </p:nvSpPr>
        <p:spPr>
          <a:xfrm>
            <a:off x="6000749" y="6553263"/>
            <a:ext cx="184400" cy="182038"/>
          </a:xfrm>
          <a:prstGeom prst="rect">
            <a:avLst/>
          </a:prstGeom>
          <a:noFill/>
          <a:ln>
            <a:noFill/>
          </a:ln>
        </p:spPr>
        <p:txBody>
          <a:bodyPr spcFirstLastPara="1" wrap="square" lIns="19050" tIns="19050" rIns="19050" bIns="19050" anchor="b" anchorCtr="0">
            <a:spAutoFit/>
          </a:bodyPr>
          <a:lstStyle>
            <a:lvl1pPr marL="0" marR="0" lvl="0"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591623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314"/>
        <p:cNvGrpSpPr/>
        <p:nvPr/>
      </p:nvGrpSpPr>
      <p:grpSpPr>
        <a:xfrm>
          <a:off x="0" y="0"/>
          <a:ext cx="0" cy="0"/>
          <a:chOff x="0" y="0"/>
          <a:chExt cx="0" cy="0"/>
        </a:xfrm>
      </p:grpSpPr>
      <p:sp>
        <p:nvSpPr>
          <p:cNvPr id="315" name="Google Shape;315;p58"/>
          <p:cNvSpPr>
            <a:spLocks noGrp="1"/>
          </p:cNvSpPr>
          <p:nvPr>
            <p:ph type="pic" idx="2"/>
          </p:nvPr>
        </p:nvSpPr>
        <p:spPr>
          <a:xfrm>
            <a:off x="7715251" y="3542705"/>
            <a:ext cx="4064000" cy="2705200"/>
          </a:xfrm>
          <a:prstGeom prst="rect">
            <a:avLst/>
          </a:prstGeom>
          <a:noFill/>
          <a:ln>
            <a:noFill/>
          </a:ln>
        </p:spPr>
        <p:txBody>
          <a:bodyPr spcFirstLastPara="1" wrap="square" lIns="34275" tIns="17150" rIns="34275" bIns="17150" anchor="t" anchorCtr="0">
            <a:noAutofit/>
          </a:bodyPr>
          <a:lstStyle>
            <a:lvl1pPr marR="0" lvl="0"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1pPr>
            <a:lvl2pPr marR="0" lvl="1"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2pPr>
            <a:lvl3pPr marR="0" lvl="2"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3pPr>
            <a:lvl4pPr marR="0" lvl="3"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4pPr>
            <a:lvl5pPr marR="0" lvl="4"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5pPr>
            <a:lvl6pPr marR="0" lvl="5"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6pPr>
            <a:lvl7pPr marR="0" lvl="6"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7pPr>
            <a:lvl8pPr marR="0" lvl="7"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8pPr>
            <a:lvl9pPr marR="0" lvl="8"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9pPr>
          </a:lstStyle>
          <a:p>
            <a:endParaRPr/>
          </a:p>
        </p:txBody>
      </p:sp>
      <p:sp>
        <p:nvSpPr>
          <p:cNvPr id="316" name="Google Shape;316;p58"/>
          <p:cNvSpPr>
            <a:spLocks noGrp="1"/>
          </p:cNvSpPr>
          <p:nvPr>
            <p:ph type="pic" idx="3"/>
          </p:nvPr>
        </p:nvSpPr>
        <p:spPr>
          <a:xfrm>
            <a:off x="-1466849" y="635000"/>
            <a:ext cx="11349600" cy="5638800"/>
          </a:xfrm>
          <a:prstGeom prst="rect">
            <a:avLst/>
          </a:prstGeom>
          <a:noFill/>
          <a:ln>
            <a:noFill/>
          </a:ln>
        </p:spPr>
        <p:txBody>
          <a:bodyPr spcFirstLastPara="1" wrap="square" lIns="34275" tIns="17150" rIns="34275" bIns="17150" anchor="t" anchorCtr="0">
            <a:noAutofit/>
          </a:bodyPr>
          <a:lstStyle>
            <a:lvl1pPr marR="0" lvl="0"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1pPr>
            <a:lvl2pPr marR="0" lvl="1"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2pPr>
            <a:lvl3pPr marR="0" lvl="2"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3pPr>
            <a:lvl4pPr marR="0" lvl="3"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4pPr>
            <a:lvl5pPr marR="0" lvl="4"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5pPr>
            <a:lvl6pPr marR="0" lvl="5"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6pPr>
            <a:lvl7pPr marR="0" lvl="6"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7pPr>
            <a:lvl8pPr marR="0" lvl="7"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8pPr>
            <a:lvl9pPr marR="0" lvl="8"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9pPr>
          </a:lstStyle>
          <a:p>
            <a:endParaRPr/>
          </a:p>
        </p:txBody>
      </p:sp>
      <p:sp>
        <p:nvSpPr>
          <p:cNvPr id="317" name="Google Shape;317;p58"/>
          <p:cNvSpPr>
            <a:spLocks noGrp="1"/>
          </p:cNvSpPr>
          <p:nvPr>
            <p:ph type="pic" idx="4"/>
          </p:nvPr>
        </p:nvSpPr>
        <p:spPr>
          <a:xfrm>
            <a:off x="7715251" y="635000"/>
            <a:ext cx="4064000" cy="2705200"/>
          </a:xfrm>
          <a:prstGeom prst="rect">
            <a:avLst/>
          </a:prstGeom>
          <a:noFill/>
          <a:ln>
            <a:noFill/>
          </a:ln>
        </p:spPr>
        <p:txBody>
          <a:bodyPr spcFirstLastPara="1" wrap="square" lIns="34275" tIns="17150" rIns="34275" bIns="17150" anchor="t" anchorCtr="0">
            <a:noAutofit/>
          </a:bodyPr>
          <a:lstStyle>
            <a:lvl1pPr marR="0" lvl="0"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1pPr>
            <a:lvl2pPr marR="0" lvl="1"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2pPr>
            <a:lvl3pPr marR="0" lvl="2"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3pPr>
            <a:lvl4pPr marR="0" lvl="3"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4pPr>
            <a:lvl5pPr marR="0" lvl="4"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5pPr>
            <a:lvl6pPr marR="0" lvl="5"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6pPr>
            <a:lvl7pPr marR="0" lvl="6"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7pPr>
            <a:lvl8pPr marR="0" lvl="7"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8pPr>
            <a:lvl9pPr marR="0" lvl="8"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9pPr>
          </a:lstStyle>
          <a:p>
            <a:endParaRPr/>
          </a:p>
        </p:txBody>
      </p:sp>
      <p:sp>
        <p:nvSpPr>
          <p:cNvPr id="318" name="Google Shape;318;p58"/>
          <p:cNvSpPr txBox="1">
            <a:spLocks noGrp="1"/>
          </p:cNvSpPr>
          <p:nvPr>
            <p:ph type="sldNum" idx="12"/>
          </p:nvPr>
        </p:nvSpPr>
        <p:spPr>
          <a:xfrm>
            <a:off x="6000749" y="6553263"/>
            <a:ext cx="184400" cy="182038"/>
          </a:xfrm>
          <a:prstGeom prst="rect">
            <a:avLst/>
          </a:prstGeom>
          <a:noFill/>
          <a:ln>
            <a:noFill/>
          </a:ln>
        </p:spPr>
        <p:txBody>
          <a:bodyPr spcFirstLastPara="1" wrap="square" lIns="19050" tIns="19050" rIns="19050" bIns="19050" anchor="b" anchorCtr="0">
            <a:spAutoFit/>
          </a:bodyPr>
          <a:lstStyle>
            <a:lvl1pPr marL="0" marR="0" lvl="0"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073129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319"/>
        <p:cNvGrpSpPr/>
        <p:nvPr/>
      </p:nvGrpSpPr>
      <p:grpSpPr>
        <a:xfrm>
          <a:off x="0" y="0"/>
          <a:ext cx="0" cy="0"/>
          <a:chOff x="0" y="0"/>
          <a:chExt cx="0" cy="0"/>
        </a:xfrm>
      </p:grpSpPr>
      <p:sp>
        <p:nvSpPr>
          <p:cNvPr id="320" name="Google Shape;320;p59"/>
          <p:cNvSpPr>
            <a:spLocks noGrp="1"/>
          </p:cNvSpPr>
          <p:nvPr>
            <p:ph type="pic" idx="2"/>
          </p:nvPr>
        </p:nvSpPr>
        <p:spPr>
          <a:xfrm>
            <a:off x="-755649" y="-1860549"/>
            <a:ext cx="14255600" cy="9515200"/>
          </a:xfrm>
          <a:prstGeom prst="rect">
            <a:avLst/>
          </a:prstGeom>
          <a:noFill/>
          <a:ln>
            <a:noFill/>
          </a:ln>
        </p:spPr>
        <p:txBody>
          <a:bodyPr spcFirstLastPara="1" wrap="square" lIns="34275" tIns="17150" rIns="34275" bIns="17150" anchor="t" anchorCtr="0">
            <a:noAutofit/>
          </a:bodyPr>
          <a:lstStyle>
            <a:lvl1pPr marR="0" lvl="0"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1pPr>
            <a:lvl2pPr marR="0" lvl="1"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2pPr>
            <a:lvl3pPr marR="0" lvl="2"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3pPr>
            <a:lvl4pPr marR="0" lvl="3"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4pPr>
            <a:lvl5pPr marR="0" lvl="4"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5pPr>
            <a:lvl6pPr marR="0" lvl="5"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6pPr>
            <a:lvl7pPr marR="0" lvl="6"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7pPr>
            <a:lvl8pPr marR="0" lvl="7"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8pPr>
            <a:lvl9pPr marR="0" lvl="8" algn="l" rtl="0">
              <a:lnSpc>
                <a:spcPct val="90000"/>
              </a:lnSpc>
              <a:spcBef>
                <a:spcPts val="2267"/>
              </a:spcBef>
              <a:spcAft>
                <a:spcPts val="0"/>
              </a:spcAft>
              <a:buClr>
                <a:srgbClr val="FFFFFF"/>
              </a:buClr>
              <a:buSzPts val="2200"/>
              <a:buFont typeface="Helvetica Neue"/>
              <a:buChar char="•"/>
              <a:defRPr sz="2400" b="0" i="0" u="none" strike="noStrike" cap="none">
                <a:solidFill>
                  <a:srgbClr val="FFFFFF"/>
                </a:solidFill>
                <a:latin typeface="Helvetica Neue"/>
                <a:ea typeface="Helvetica Neue"/>
                <a:cs typeface="Helvetica Neue"/>
                <a:sym typeface="Helvetica Neue"/>
              </a:defRPr>
            </a:lvl9pPr>
          </a:lstStyle>
          <a:p>
            <a:endParaRPr/>
          </a:p>
        </p:txBody>
      </p:sp>
      <p:sp>
        <p:nvSpPr>
          <p:cNvPr id="321" name="Google Shape;321;p59"/>
          <p:cNvSpPr txBox="1">
            <a:spLocks noGrp="1"/>
          </p:cNvSpPr>
          <p:nvPr>
            <p:ph type="sldNum" idx="12"/>
          </p:nvPr>
        </p:nvSpPr>
        <p:spPr>
          <a:xfrm>
            <a:off x="6000749" y="6553263"/>
            <a:ext cx="184400" cy="182038"/>
          </a:xfrm>
          <a:prstGeom prst="rect">
            <a:avLst/>
          </a:prstGeom>
          <a:noFill/>
          <a:ln>
            <a:noFill/>
          </a:ln>
        </p:spPr>
        <p:txBody>
          <a:bodyPr spcFirstLastPara="1" wrap="square" lIns="19050" tIns="19050" rIns="19050" bIns="19050" anchor="b" anchorCtr="0">
            <a:spAutoFit/>
          </a:bodyPr>
          <a:lstStyle>
            <a:lvl1pPr marL="0" marR="0" lvl="0"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550391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22"/>
        <p:cNvGrpSpPr/>
        <p:nvPr/>
      </p:nvGrpSpPr>
      <p:grpSpPr>
        <a:xfrm>
          <a:off x="0" y="0"/>
          <a:ext cx="0" cy="0"/>
          <a:chOff x="0" y="0"/>
          <a:chExt cx="0" cy="0"/>
        </a:xfrm>
      </p:grpSpPr>
      <p:sp>
        <p:nvSpPr>
          <p:cNvPr id="323" name="Google Shape;323;p60"/>
          <p:cNvSpPr txBox="1">
            <a:spLocks noGrp="1"/>
          </p:cNvSpPr>
          <p:nvPr>
            <p:ph type="ctrTitle"/>
          </p:nvPr>
        </p:nvSpPr>
        <p:spPr>
          <a:xfrm>
            <a:off x="1524000" y="1122363"/>
            <a:ext cx="9144000" cy="23876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60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24" name="Google Shape;324;p60"/>
          <p:cNvSpPr txBox="1">
            <a:spLocks noGrp="1"/>
          </p:cNvSpPr>
          <p:nvPr>
            <p:ph type="subTitle" idx="1"/>
          </p:nvPr>
        </p:nvSpPr>
        <p:spPr>
          <a:xfrm>
            <a:off x="1524000" y="3602037"/>
            <a:ext cx="9144000" cy="16556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1067"/>
              </a:spcBef>
              <a:spcAft>
                <a:spcPts val="0"/>
              </a:spcAft>
              <a:buClr>
                <a:schemeClr val="dk1"/>
              </a:buClr>
              <a:buSzPts val="1800"/>
              <a:buNone/>
              <a:defRPr sz="2400"/>
            </a:lvl1pPr>
            <a:lvl2pPr lvl="1" algn="ctr" rtl="0">
              <a:lnSpc>
                <a:spcPct val="90000"/>
              </a:lnSpc>
              <a:spcBef>
                <a:spcPts val="533"/>
              </a:spcBef>
              <a:spcAft>
                <a:spcPts val="0"/>
              </a:spcAft>
              <a:buClr>
                <a:schemeClr val="dk1"/>
              </a:buClr>
              <a:buSzPts val="1500"/>
              <a:buNone/>
              <a:defRPr sz="2000"/>
            </a:lvl2pPr>
            <a:lvl3pPr lvl="2" algn="ctr" rtl="0">
              <a:lnSpc>
                <a:spcPct val="90000"/>
              </a:lnSpc>
              <a:spcBef>
                <a:spcPts val="533"/>
              </a:spcBef>
              <a:spcAft>
                <a:spcPts val="0"/>
              </a:spcAft>
              <a:buClr>
                <a:schemeClr val="dk1"/>
              </a:buClr>
              <a:buSzPts val="1400"/>
              <a:buNone/>
              <a:defRPr sz="1867"/>
            </a:lvl3pPr>
            <a:lvl4pPr lvl="3" algn="ctr" rtl="0">
              <a:lnSpc>
                <a:spcPct val="90000"/>
              </a:lnSpc>
              <a:spcBef>
                <a:spcPts val="533"/>
              </a:spcBef>
              <a:spcAft>
                <a:spcPts val="0"/>
              </a:spcAft>
              <a:buClr>
                <a:schemeClr val="dk1"/>
              </a:buClr>
              <a:buSzPts val="1200"/>
              <a:buNone/>
              <a:defRPr sz="1600"/>
            </a:lvl4pPr>
            <a:lvl5pPr lvl="4" algn="ctr" rtl="0">
              <a:lnSpc>
                <a:spcPct val="90000"/>
              </a:lnSpc>
              <a:spcBef>
                <a:spcPts val="533"/>
              </a:spcBef>
              <a:spcAft>
                <a:spcPts val="0"/>
              </a:spcAft>
              <a:buClr>
                <a:schemeClr val="dk1"/>
              </a:buClr>
              <a:buSzPts val="1200"/>
              <a:buNone/>
              <a:defRPr sz="1600"/>
            </a:lvl5pPr>
            <a:lvl6pPr lvl="5" algn="ctr" rtl="0">
              <a:lnSpc>
                <a:spcPct val="90000"/>
              </a:lnSpc>
              <a:spcBef>
                <a:spcPts val="533"/>
              </a:spcBef>
              <a:spcAft>
                <a:spcPts val="0"/>
              </a:spcAft>
              <a:buClr>
                <a:schemeClr val="dk1"/>
              </a:buClr>
              <a:buSzPts val="1200"/>
              <a:buNone/>
              <a:defRPr sz="1600"/>
            </a:lvl6pPr>
            <a:lvl7pPr lvl="6" algn="ctr" rtl="0">
              <a:lnSpc>
                <a:spcPct val="90000"/>
              </a:lnSpc>
              <a:spcBef>
                <a:spcPts val="533"/>
              </a:spcBef>
              <a:spcAft>
                <a:spcPts val="0"/>
              </a:spcAft>
              <a:buClr>
                <a:schemeClr val="dk1"/>
              </a:buClr>
              <a:buSzPts val="1200"/>
              <a:buNone/>
              <a:defRPr sz="1600"/>
            </a:lvl7pPr>
            <a:lvl8pPr lvl="7" algn="ctr" rtl="0">
              <a:lnSpc>
                <a:spcPct val="90000"/>
              </a:lnSpc>
              <a:spcBef>
                <a:spcPts val="533"/>
              </a:spcBef>
              <a:spcAft>
                <a:spcPts val="0"/>
              </a:spcAft>
              <a:buClr>
                <a:schemeClr val="dk1"/>
              </a:buClr>
              <a:buSzPts val="1200"/>
              <a:buNone/>
              <a:defRPr sz="1600"/>
            </a:lvl8pPr>
            <a:lvl9pPr lvl="8" algn="ctr" rtl="0">
              <a:lnSpc>
                <a:spcPct val="90000"/>
              </a:lnSpc>
              <a:spcBef>
                <a:spcPts val="533"/>
              </a:spcBef>
              <a:spcAft>
                <a:spcPts val="0"/>
              </a:spcAft>
              <a:buClr>
                <a:schemeClr val="dk1"/>
              </a:buClr>
              <a:buSzPts val="1200"/>
              <a:buNone/>
              <a:defRPr sz="1600"/>
            </a:lvl9pPr>
          </a:lstStyle>
          <a:p>
            <a:endParaRPr/>
          </a:p>
        </p:txBody>
      </p:sp>
      <p:sp>
        <p:nvSpPr>
          <p:cNvPr id="325" name="Google Shape;325;p60"/>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p>
        </p:txBody>
      </p:sp>
      <p:sp>
        <p:nvSpPr>
          <p:cNvPr id="326" name="Google Shape;326;p60"/>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p>
        </p:txBody>
      </p:sp>
      <p:sp>
        <p:nvSpPr>
          <p:cNvPr id="327" name="Google Shape;327;p60"/>
          <p:cNvSpPr txBox="1">
            <a:spLocks noGrp="1"/>
          </p:cNvSpPr>
          <p:nvPr>
            <p:ph type="sldNum" idx="12"/>
          </p:nvPr>
        </p:nvSpPr>
        <p:spPr>
          <a:xfrm>
            <a:off x="8610600" y="6367960"/>
            <a:ext cx="2743200" cy="212785"/>
          </a:xfrm>
          <a:prstGeom prst="rect">
            <a:avLst/>
          </a:prstGeom>
          <a:noFill/>
          <a:ln>
            <a:noFill/>
          </a:ln>
        </p:spPr>
        <p:txBody>
          <a:bodyPr spcFirstLastPara="1" wrap="square" lIns="68575" tIns="34275" rIns="68575" bIns="34275" anchor="ctr" anchorCtr="0">
            <a:sp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898948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4"/>
        <p:cNvGrpSpPr/>
        <p:nvPr/>
      </p:nvGrpSpPr>
      <p:grpSpPr>
        <a:xfrm>
          <a:off x="0" y="0"/>
          <a:ext cx="0" cy="0"/>
          <a:chOff x="0" y="0"/>
          <a:chExt cx="0" cy="0"/>
        </a:xfrm>
      </p:grpSpPr>
      <p:sp>
        <p:nvSpPr>
          <p:cNvPr id="185" name="Google Shape;185;p32"/>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6" name="Google Shape;186;p32"/>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7" name="Google Shape;187;p32"/>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149792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88"/>
        <p:cNvGrpSpPr/>
        <p:nvPr/>
      </p:nvGrpSpPr>
      <p:grpSpPr>
        <a:xfrm>
          <a:off x="0" y="0"/>
          <a:ext cx="0" cy="0"/>
          <a:chOff x="0" y="0"/>
          <a:chExt cx="0" cy="0"/>
        </a:xfrm>
      </p:grpSpPr>
      <p:sp>
        <p:nvSpPr>
          <p:cNvPr id="189" name="Google Shape;189;p33"/>
          <p:cNvSpPr txBox="1">
            <a:spLocks noGrp="1"/>
          </p:cNvSpPr>
          <p:nvPr>
            <p:ph type="ctrTitle"/>
          </p:nvPr>
        </p:nvSpPr>
        <p:spPr>
          <a:xfrm>
            <a:off x="1524000" y="1122363"/>
            <a:ext cx="9144000" cy="23876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Calibri"/>
              <a:buNone/>
              <a:defRPr sz="60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0" name="Google Shape;190;p33"/>
          <p:cNvSpPr txBox="1">
            <a:spLocks noGrp="1"/>
          </p:cNvSpPr>
          <p:nvPr>
            <p:ph type="subTitle" idx="1"/>
          </p:nvPr>
        </p:nvSpPr>
        <p:spPr>
          <a:xfrm>
            <a:off x="1524000" y="3602037"/>
            <a:ext cx="9144000" cy="16556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1067"/>
              </a:spcBef>
              <a:spcAft>
                <a:spcPts val="0"/>
              </a:spcAft>
              <a:buClr>
                <a:schemeClr val="dk1"/>
              </a:buClr>
              <a:buSzPts val="1800"/>
              <a:buNone/>
              <a:defRPr sz="2400"/>
            </a:lvl1pPr>
            <a:lvl2pPr lvl="1" algn="ctr" rtl="0">
              <a:lnSpc>
                <a:spcPct val="90000"/>
              </a:lnSpc>
              <a:spcBef>
                <a:spcPts val="533"/>
              </a:spcBef>
              <a:spcAft>
                <a:spcPts val="0"/>
              </a:spcAft>
              <a:buClr>
                <a:schemeClr val="dk1"/>
              </a:buClr>
              <a:buSzPts val="1500"/>
              <a:buNone/>
              <a:defRPr sz="2000"/>
            </a:lvl2pPr>
            <a:lvl3pPr lvl="2" algn="ctr" rtl="0">
              <a:lnSpc>
                <a:spcPct val="90000"/>
              </a:lnSpc>
              <a:spcBef>
                <a:spcPts val="533"/>
              </a:spcBef>
              <a:spcAft>
                <a:spcPts val="0"/>
              </a:spcAft>
              <a:buClr>
                <a:schemeClr val="dk1"/>
              </a:buClr>
              <a:buSzPts val="1400"/>
              <a:buNone/>
              <a:defRPr sz="1867"/>
            </a:lvl3pPr>
            <a:lvl4pPr lvl="3" algn="ctr" rtl="0">
              <a:lnSpc>
                <a:spcPct val="90000"/>
              </a:lnSpc>
              <a:spcBef>
                <a:spcPts val="533"/>
              </a:spcBef>
              <a:spcAft>
                <a:spcPts val="0"/>
              </a:spcAft>
              <a:buClr>
                <a:schemeClr val="dk1"/>
              </a:buClr>
              <a:buSzPts val="1200"/>
              <a:buNone/>
              <a:defRPr sz="1600"/>
            </a:lvl4pPr>
            <a:lvl5pPr lvl="4" algn="ctr" rtl="0">
              <a:lnSpc>
                <a:spcPct val="90000"/>
              </a:lnSpc>
              <a:spcBef>
                <a:spcPts val="533"/>
              </a:spcBef>
              <a:spcAft>
                <a:spcPts val="0"/>
              </a:spcAft>
              <a:buClr>
                <a:schemeClr val="dk1"/>
              </a:buClr>
              <a:buSzPts val="1200"/>
              <a:buNone/>
              <a:defRPr sz="1600"/>
            </a:lvl5pPr>
            <a:lvl6pPr lvl="5" algn="ctr" rtl="0">
              <a:lnSpc>
                <a:spcPct val="90000"/>
              </a:lnSpc>
              <a:spcBef>
                <a:spcPts val="533"/>
              </a:spcBef>
              <a:spcAft>
                <a:spcPts val="0"/>
              </a:spcAft>
              <a:buClr>
                <a:schemeClr val="dk1"/>
              </a:buClr>
              <a:buSzPts val="1200"/>
              <a:buNone/>
              <a:defRPr sz="1600"/>
            </a:lvl6pPr>
            <a:lvl7pPr lvl="6" algn="ctr" rtl="0">
              <a:lnSpc>
                <a:spcPct val="90000"/>
              </a:lnSpc>
              <a:spcBef>
                <a:spcPts val="533"/>
              </a:spcBef>
              <a:spcAft>
                <a:spcPts val="0"/>
              </a:spcAft>
              <a:buClr>
                <a:schemeClr val="dk1"/>
              </a:buClr>
              <a:buSzPts val="1200"/>
              <a:buNone/>
              <a:defRPr sz="1600"/>
            </a:lvl7pPr>
            <a:lvl8pPr lvl="7" algn="ctr" rtl="0">
              <a:lnSpc>
                <a:spcPct val="90000"/>
              </a:lnSpc>
              <a:spcBef>
                <a:spcPts val="533"/>
              </a:spcBef>
              <a:spcAft>
                <a:spcPts val="0"/>
              </a:spcAft>
              <a:buClr>
                <a:schemeClr val="dk1"/>
              </a:buClr>
              <a:buSzPts val="1200"/>
              <a:buNone/>
              <a:defRPr sz="1600"/>
            </a:lvl8pPr>
            <a:lvl9pPr lvl="8" algn="ctr" rtl="0">
              <a:lnSpc>
                <a:spcPct val="90000"/>
              </a:lnSpc>
              <a:spcBef>
                <a:spcPts val="533"/>
              </a:spcBef>
              <a:spcAft>
                <a:spcPts val="0"/>
              </a:spcAft>
              <a:buClr>
                <a:schemeClr val="dk1"/>
              </a:buClr>
              <a:buSzPts val="1200"/>
              <a:buNone/>
              <a:defRPr sz="1600"/>
            </a:lvl9pPr>
          </a:lstStyle>
          <a:p>
            <a:endParaRPr/>
          </a:p>
        </p:txBody>
      </p:sp>
      <p:sp>
        <p:nvSpPr>
          <p:cNvPr id="191" name="Google Shape;191;p3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2" name="Google Shape;192;p3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3" name="Google Shape;193;p3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507594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lank" type="tx">
  <p:cSld name="1_Blank">
    <p:spTree>
      <p:nvGrpSpPr>
        <p:cNvPr id="1" name="Shape 194"/>
        <p:cNvGrpSpPr/>
        <p:nvPr/>
      </p:nvGrpSpPr>
      <p:grpSpPr>
        <a:xfrm>
          <a:off x="0" y="0"/>
          <a:ext cx="0" cy="0"/>
          <a:chOff x="0" y="0"/>
          <a:chExt cx="0" cy="0"/>
        </a:xfrm>
      </p:grpSpPr>
      <p:sp>
        <p:nvSpPr>
          <p:cNvPr id="195" name="Google Shape;195;p34"/>
          <p:cNvSpPr txBox="1">
            <a:spLocks noGrp="1"/>
          </p:cNvSpPr>
          <p:nvPr>
            <p:ph type="sldNum" idx="12"/>
          </p:nvPr>
        </p:nvSpPr>
        <p:spPr>
          <a:xfrm>
            <a:off x="6000751" y="6209709"/>
            <a:ext cx="184400" cy="518000"/>
          </a:xfrm>
          <a:prstGeom prst="rect">
            <a:avLst/>
          </a:prstGeom>
          <a:noFill/>
          <a:ln>
            <a:noFill/>
          </a:ln>
        </p:spPr>
        <p:txBody>
          <a:bodyPr spcFirstLastPara="1" wrap="square" lIns="38100" tIns="38100" rIns="38100" bIns="38100" anchor="b" anchorCtr="0">
            <a:noAutofit/>
          </a:bodyPr>
          <a:lstStyle>
            <a:lvl1pPr marL="0" lvl="0" indent="0" algn="ctr" rtl="0">
              <a:lnSpc>
                <a:spcPct val="100000"/>
              </a:lnSpc>
              <a:spcBef>
                <a:spcPts val="0"/>
              </a:spcBef>
              <a:spcAft>
                <a:spcPts val="0"/>
              </a:spcAft>
              <a:buClr>
                <a:srgbClr val="000000"/>
              </a:buClr>
              <a:buSzPts val="1400"/>
              <a:buFont typeface="Helvetica Neue"/>
              <a:buNone/>
              <a:defRPr sz="933">
                <a:solidFill>
                  <a:srgbClr val="000000"/>
                </a:solidFill>
                <a:latin typeface="Calibri"/>
                <a:ea typeface="Calibri"/>
                <a:cs typeface="Calibri"/>
                <a:sym typeface="Calibri"/>
              </a:defRPr>
            </a:lvl1pPr>
            <a:lvl2pPr marL="0" lvl="1" indent="0" algn="ctr" rtl="0">
              <a:lnSpc>
                <a:spcPct val="100000"/>
              </a:lnSpc>
              <a:spcBef>
                <a:spcPts val="0"/>
              </a:spcBef>
              <a:spcAft>
                <a:spcPts val="0"/>
              </a:spcAft>
              <a:buClr>
                <a:srgbClr val="000000"/>
              </a:buClr>
              <a:buSzPts val="1400"/>
              <a:buFont typeface="Helvetica Neue"/>
              <a:buNone/>
              <a:defRPr sz="933">
                <a:solidFill>
                  <a:srgbClr val="000000"/>
                </a:solidFill>
                <a:latin typeface="Calibri"/>
                <a:ea typeface="Calibri"/>
                <a:cs typeface="Calibri"/>
                <a:sym typeface="Calibri"/>
              </a:defRPr>
            </a:lvl2pPr>
            <a:lvl3pPr marL="0" lvl="2" indent="0" algn="ctr" rtl="0">
              <a:lnSpc>
                <a:spcPct val="100000"/>
              </a:lnSpc>
              <a:spcBef>
                <a:spcPts val="0"/>
              </a:spcBef>
              <a:spcAft>
                <a:spcPts val="0"/>
              </a:spcAft>
              <a:buClr>
                <a:srgbClr val="000000"/>
              </a:buClr>
              <a:buSzPts val="1400"/>
              <a:buFont typeface="Helvetica Neue"/>
              <a:buNone/>
              <a:defRPr sz="933">
                <a:solidFill>
                  <a:srgbClr val="000000"/>
                </a:solidFill>
                <a:latin typeface="Calibri"/>
                <a:ea typeface="Calibri"/>
                <a:cs typeface="Calibri"/>
                <a:sym typeface="Calibri"/>
              </a:defRPr>
            </a:lvl3pPr>
            <a:lvl4pPr marL="0" lvl="3" indent="0" algn="ctr" rtl="0">
              <a:lnSpc>
                <a:spcPct val="100000"/>
              </a:lnSpc>
              <a:spcBef>
                <a:spcPts val="0"/>
              </a:spcBef>
              <a:spcAft>
                <a:spcPts val="0"/>
              </a:spcAft>
              <a:buClr>
                <a:srgbClr val="000000"/>
              </a:buClr>
              <a:buSzPts val="1400"/>
              <a:buFont typeface="Helvetica Neue"/>
              <a:buNone/>
              <a:defRPr sz="933">
                <a:solidFill>
                  <a:srgbClr val="000000"/>
                </a:solidFill>
                <a:latin typeface="Calibri"/>
                <a:ea typeface="Calibri"/>
                <a:cs typeface="Calibri"/>
                <a:sym typeface="Calibri"/>
              </a:defRPr>
            </a:lvl4pPr>
            <a:lvl5pPr marL="0" lvl="4" indent="0" algn="ctr" rtl="0">
              <a:lnSpc>
                <a:spcPct val="100000"/>
              </a:lnSpc>
              <a:spcBef>
                <a:spcPts val="0"/>
              </a:spcBef>
              <a:spcAft>
                <a:spcPts val="0"/>
              </a:spcAft>
              <a:buClr>
                <a:srgbClr val="000000"/>
              </a:buClr>
              <a:buSzPts val="1400"/>
              <a:buFont typeface="Helvetica Neue"/>
              <a:buNone/>
              <a:defRPr sz="933">
                <a:solidFill>
                  <a:srgbClr val="000000"/>
                </a:solidFill>
                <a:latin typeface="Calibri"/>
                <a:ea typeface="Calibri"/>
                <a:cs typeface="Calibri"/>
                <a:sym typeface="Calibri"/>
              </a:defRPr>
            </a:lvl5pPr>
            <a:lvl6pPr marL="0" lvl="5" indent="0" algn="ctr" rtl="0">
              <a:lnSpc>
                <a:spcPct val="100000"/>
              </a:lnSpc>
              <a:spcBef>
                <a:spcPts val="0"/>
              </a:spcBef>
              <a:spcAft>
                <a:spcPts val="0"/>
              </a:spcAft>
              <a:buClr>
                <a:srgbClr val="000000"/>
              </a:buClr>
              <a:buSzPts val="1400"/>
              <a:buFont typeface="Helvetica Neue"/>
              <a:buNone/>
              <a:defRPr sz="933">
                <a:solidFill>
                  <a:srgbClr val="000000"/>
                </a:solidFill>
                <a:latin typeface="Calibri"/>
                <a:ea typeface="Calibri"/>
                <a:cs typeface="Calibri"/>
                <a:sym typeface="Calibri"/>
              </a:defRPr>
            </a:lvl6pPr>
            <a:lvl7pPr marL="0" lvl="6" indent="0" algn="ctr" rtl="0">
              <a:lnSpc>
                <a:spcPct val="100000"/>
              </a:lnSpc>
              <a:spcBef>
                <a:spcPts val="0"/>
              </a:spcBef>
              <a:spcAft>
                <a:spcPts val="0"/>
              </a:spcAft>
              <a:buClr>
                <a:srgbClr val="000000"/>
              </a:buClr>
              <a:buSzPts val="1400"/>
              <a:buFont typeface="Helvetica Neue"/>
              <a:buNone/>
              <a:defRPr sz="933">
                <a:solidFill>
                  <a:srgbClr val="000000"/>
                </a:solidFill>
                <a:latin typeface="Calibri"/>
                <a:ea typeface="Calibri"/>
                <a:cs typeface="Calibri"/>
                <a:sym typeface="Calibri"/>
              </a:defRPr>
            </a:lvl7pPr>
            <a:lvl8pPr marL="0" lvl="7" indent="0" algn="ctr" rtl="0">
              <a:lnSpc>
                <a:spcPct val="100000"/>
              </a:lnSpc>
              <a:spcBef>
                <a:spcPts val="0"/>
              </a:spcBef>
              <a:spcAft>
                <a:spcPts val="0"/>
              </a:spcAft>
              <a:buClr>
                <a:srgbClr val="000000"/>
              </a:buClr>
              <a:buSzPts val="1400"/>
              <a:buFont typeface="Helvetica Neue"/>
              <a:buNone/>
              <a:defRPr sz="933">
                <a:solidFill>
                  <a:srgbClr val="000000"/>
                </a:solidFill>
                <a:latin typeface="Calibri"/>
                <a:ea typeface="Calibri"/>
                <a:cs typeface="Calibri"/>
                <a:sym typeface="Calibri"/>
              </a:defRPr>
            </a:lvl8pPr>
            <a:lvl9pPr marL="0" lvl="8" indent="0" algn="ctr" rtl="0">
              <a:lnSpc>
                <a:spcPct val="100000"/>
              </a:lnSpc>
              <a:spcBef>
                <a:spcPts val="0"/>
              </a:spcBef>
              <a:spcAft>
                <a:spcPts val="0"/>
              </a:spcAft>
              <a:buClr>
                <a:srgbClr val="000000"/>
              </a:buClr>
              <a:buSzPts val="1400"/>
              <a:buFont typeface="Helvetica Neue"/>
              <a:buNone/>
              <a:defRPr sz="933">
                <a:solidFill>
                  <a:srgbClr val="000000"/>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94861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2037E8-D43B-4A53-873F-7935015DC1E7}" type="datetime1">
              <a:rPr lang="en-US" smtClean="0"/>
              <a:t>3/15/2022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E842EE-07A5-BF42-B259-F0753968FB43}" type="slidenum">
              <a:rPr lang="en-US" smtClean="0"/>
              <a:t>‹#›</a:t>
            </a:fld>
            <a:endParaRPr lang="en-US"/>
          </a:p>
        </p:txBody>
      </p:sp>
      <p:pic>
        <p:nvPicPr>
          <p:cNvPr id="6" name="Picture 5" descr="Virginia Department of Education">
            <a:extLst>
              <a:ext uri="{FF2B5EF4-FFF2-40B4-BE49-F238E27FC236}">
                <a16:creationId xmlns:a16="http://schemas.microsoft.com/office/drawing/2014/main" id="{B8304214-2D07-714B-AD79-46D99B3F1C79}"/>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7" name="Picture 6" descr="VDOE Logo">
            <a:extLst>
              <a:ext uri="{FF2B5EF4-FFF2-40B4-BE49-F238E27FC236}">
                <a16:creationId xmlns:a16="http://schemas.microsoft.com/office/drawing/2014/main" id="{CF32DF03-BC57-9542-97CF-D5EDB2160470}"/>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8387192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6"/>
        <p:cNvGrpSpPr/>
        <p:nvPr/>
      </p:nvGrpSpPr>
      <p:grpSpPr>
        <a:xfrm>
          <a:off x="0" y="0"/>
          <a:ext cx="0" cy="0"/>
          <a:chOff x="0" y="0"/>
          <a:chExt cx="0" cy="0"/>
        </a:xfrm>
      </p:grpSpPr>
      <p:sp>
        <p:nvSpPr>
          <p:cNvPr id="197" name="Google Shape;197;p35"/>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8" name="Google Shape;198;p35"/>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99" name="Google Shape;199;p35"/>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0" name="Google Shape;200;p35"/>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1" name="Google Shape;201;p35"/>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895778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02"/>
        <p:cNvGrpSpPr/>
        <p:nvPr/>
      </p:nvGrpSpPr>
      <p:grpSpPr>
        <a:xfrm>
          <a:off x="0" y="0"/>
          <a:ext cx="0" cy="0"/>
          <a:chOff x="0" y="0"/>
          <a:chExt cx="0" cy="0"/>
        </a:xfrm>
      </p:grpSpPr>
      <p:sp>
        <p:nvSpPr>
          <p:cNvPr id="203" name="Google Shape;203;p36"/>
          <p:cNvSpPr txBox="1">
            <a:spLocks noGrp="1"/>
          </p:cNvSpPr>
          <p:nvPr>
            <p:ph type="title"/>
          </p:nvPr>
        </p:nvSpPr>
        <p:spPr>
          <a:xfrm>
            <a:off x="831851" y="1709739"/>
            <a:ext cx="10515600" cy="28528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Calibri"/>
              <a:buNone/>
              <a:defRPr sz="60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4" name="Google Shape;204;p36"/>
          <p:cNvSpPr txBox="1">
            <a:spLocks noGrp="1"/>
          </p:cNvSpPr>
          <p:nvPr>
            <p:ph type="body" idx="1"/>
          </p:nvPr>
        </p:nvSpPr>
        <p:spPr>
          <a:xfrm>
            <a:off x="831851" y="4589463"/>
            <a:ext cx="10515600" cy="1500400"/>
          </a:xfrm>
          <a:prstGeom prst="rect">
            <a:avLst/>
          </a:prstGeom>
          <a:noFill/>
          <a:ln>
            <a:noFill/>
          </a:ln>
        </p:spPr>
        <p:txBody>
          <a:bodyPr spcFirstLastPara="1" wrap="square" lIns="68575" tIns="34275" rIns="68575" bIns="34275" anchor="t" anchorCtr="0">
            <a:noAutofit/>
          </a:bodyPr>
          <a:lstStyle>
            <a:lvl1pPr marL="609585" lvl="0" indent="-304792" algn="l" rtl="0">
              <a:lnSpc>
                <a:spcPct val="90000"/>
              </a:lnSpc>
              <a:spcBef>
                <a:spcPts val="1067"/>
              </a:spcBef>
              <a:spcAft>
                <a:spcPts val="0"/>
              </a:spcAft>
              <a:buClr>
                <a:srgbClr val="888888"/>
              </a:buClr>
              <a:buSzPts val="1800"/>
              <a:buNone/>
              <a:defRPr sz="2400">
                <a:solidFill>
                  <a:srgbClr val="888888"/>
                </a:solidFill>
              </a:defRPr>
            </a:lvl1pPr>
            <a:lvl2pPr marL="1219170" lvl="1" indent="-304792" algn="l" rtl="0">
              <a:lnSpc>
                <a:spcPct val="90000"/>
              </a:lnSpc>
              <a:spcBef>
                <a:spcPts val="533"/>
              </a:spcBef>
              <a:spcAft>
                <a:spcPts val="0"/>
              </a:spcAft>
              <a:buClr>
                <a:srgbClr val="888888"/>
              </a:buClr>
              <a:buSzPts val="1500"/>
              <a:buNone/>
              <a:defRPr sz="2000">
                <a:solidFill>
                  <a:srgbClr val="888888"/>
                </a:solidFill>
              </a:defRPr>
            </a:lvl2pPr>
            <a:lvl3pPr marL="1828754" lvl="2" indent="-304792" algn="l" rtl="0">
              <a:lnSpc>
                <a:spcPct val="90000"/>
              </a:lnSpc>
              <a:spcBef>
                <a:spcPts val="533"/>
              </a:spcBef>
              <a:spcAft>
                <a:spcPts val="0"/>
              </a:spcAft>
              <a:buClr>
                <a:srgbClr val="888888"/>
              </a:buClr>
              <a:buSzPts val="1400"/>
              <a:buNone/>
              <a:defRPr sz="1867">
                <a:solidFill>
                  <a:srgbClr val="888888"/>
                </a:solidFill>
              </a:defRPr>
            </a:lvl3pPr>
            <a:lvl4pPr marL="2438339" lvl="3" indent="-304792" algn="l" rtl="0">
              <a:lnSpc>
                <a:spcPct val="90000"/>
              </a:lnSpc>
              <a:spcBef>
                <a:spcPts val="533"/>
              </a:spcBef>
              <a:spcAft>
                <a:spcPts val="0"/>
              </a:spcAft>
              <a:buClr>
                <a:srgbClr val="888888"/>
              </a:buClr>
              <a:buSzPts val="1200"/>
              <a:buNone/>
              <a:defRPr sz="1600">
                <a:solidFill>
                  <a:srgbClr val="888888"/>
                </a:solidFill>
              </a:defRPr>
            </a:lvl4pPr>
            <a:lvl5pPr marL="3047924" lvl="4" indent="-304792" algn="l" rtl="0">
              <a:lnSpc>
                <a:spcPct val="90000"/>
              </a:lnSpc>
              <a:spcBef>
                <a:spcPts val="533"/>
              </a:spcBef>
              <a:spcAft>
                <a:spcPts val="0"/>
              </a:spcAft>
              <a:buClr>
                <a:srgbClr val="888888"/>
              </a:buClr>
              <a:buSzPts val="1200"/>
              <a:buNone/>
              <a:defRPr sz="1600">
                <a:solidFill>
                  <a:srgbClr val="888888"/>
                </a:solidFill>
              </a:defRPr>
            </a:lvl5pPr>
            <a:lvl6pPr marL="3657509" lvl="5" indent="-304792" algn="l" rtl="0">
              <a:lnSpc>
                <a:spcPct val="90000"/>
              </a:lnSpc>
              <a:spcBef>
                <a:spcPts val="533"/>
              </a:spcBef>
              <a:spcAft>
                <a:spcPts val="0"/>
              </a:spcAft>
              <a:buClr>
                <a:srgbClr val="888888"/>
              </a:buClr>
              <a:buSzPts val="1200"/>
              <a:buNone/>
              <a:defRPr sz="1600">
                <a:solidFill>
                  <a:srgbClr val="888888"/>
                </a:solidFill>
              </a:defRPr>
            </a:lvl6pPr>
            <a:lvl7pPr marL="4267093" lvl="6" indent="-304792" algn="l" rtl="0">
              <a:lnSpc>
                <a:spcPct val="90000"/>
              </a:lnSpc>
              <a:spcBef>
                <a:spcPts val="533"/>
              </a:spcBef>
              <a:spcAft>
                <a:spcPts val="0"/>
              </a:spcAft>
              <a:buClr>
                <a:srgbClr val="888888"/>
              </a:buClr>
              <a:buSzPts val="1200"/>
              <a:buNone/>
              <a:defRPr sz="1600">
                <a:solidFill>
                  <a:srgbClr val="888888"/>
                </a:solidFill>
              </a:defRPr>
            </a:lvl7pPr>
            <a:lvl8pPr marL="4876678" lvl="7" indent="-304792" algn="l" rtl="0">
              <a:lnSpc>
                <a:spcPct val="90000"/>
              </a:lnSpc>
              <a:spcBef>
                <a:spcPts val="533"/>
              </a:spcBef>
              <a:spcAft>
                <a:spcPts val="0"/>
              </a:spcAft>
              <a:buClr>
                <a:srgbClr val="888888"/>
              </a:buClr>
              <a:buSzPts val="1200"/>
              <a:buNone/>
              <a:defRPr sz="1600">
                <a:solidFill>
                  <a:srgbClr val="888888"/>
                </a:solidFill>
              </a:defRPr>
            </a:lvl8pPr>
            <a:lvl9pPr marL="5486263" lvl="8" indent="-304792" algn="l" rtl="0">
              <a:lnSpc>
                <a:spcPct val="90000"/>
              </a:lnSpc>
              <a:spcBef>
                <a:spcPts val="533"/>
              </a:spcBef>
              <a:spcAft>
                <a:spcPts val="0"/>
              </a:spcAft>
              <a:buClr>
                <a:srgbClr val="888888"/>
              </a:buClr>
              <a:buSzPts val="1200"/>
              <a:buNone/>
              <a:defRPr sz="1600">
                <a:solidFill>
                  <a:srgbClr val="888888"/>
                </a:solidFill>
              </a:defRPr>
            </a:lvl9pPr>
          </a:lstStyle>
          <a:p>
            <a:endParaRPr/>
          </a:p>
        </p:txBody>
      </p:sp>
      <p:sp>
        <p:nvSpPr>
          <p:cNvPr id="205" name="Google Shape;205;p36"/>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6" name="Google Shape;206;p36"/>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7" name="Google Shape;207;p36"/>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029187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08"/>
        <p:cNvGrpSpPr/>
        <p:nvPr/>
      </p:nvGrpSpPr>
      <p:grpSpPr>
        <a:xfrm>
          <a:off x="0" y="0"/>
          <a:ext cx="0" cy="0"/>
          <a:chOff x="0" y="0"/>
          <a:chExt cx="0" cy="0"/>
        </a:xfrm>
      </p:grpSpPr>
      <p:sp>
        <p:nvSpPr>
          <p:cNvPr id="209" name="Google Shape;209;p37"/>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0" name="Google Shape;210;p37"/>
          <p:cNvSpPr txBox="1">
            <a:spLocks noGrp="1"/>
          </p:cNvSpPr>
          <p:nvPr>
            <p:ph type="body" idx="1"/>
          </p:nvPr>
        </p:nvSpPr>
        <p:spPr>
          <a:xfrm>
            <a:off x="838200" y="1825625"/>
            <a:ext cx="5181600"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211" name="Google Shape;211;p37"/>
          <p:cNvSpPr txBox="1">
            <a:spLocks noGrp="1"/>
          </p:cNvSpPr>
          <p:nvPr>
            <p:ph type="body" idx="2"/>
          </p:nvPr>
        </p:nvSpPr>
        <p:spPr>
          <a:xfrm>
            <a:off x="6172200" y="1825625"/>
            <a:ext cx="5181600" cy="43512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212" name="Google Shape;212;p37"/>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13" name="Google Shape;213;p37"/>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14" name="Google Shape;214;p37"/>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78633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15"/>
        <p:cNvGrpSpPr/>
        <p:nvPr/>
      </p:nvGrpSpPr>
      <p:grpSpPr>
        <a:xfrm>
          <a:off x="0" y="0"/>
          <a:ext cx="0" cy="0"/>
          <a:chOff x="0" y="0"/>
          <a:chExt cx="0" cy="0"/>
        </a:xfrm>
      </p:grpSpPr>
      <p:sp>
        <p:nvSpPr>
          <p:cNvPr id="216" name="Google Shape;216;p38"/>
          <p:cNvSpPr txBox="1">
            <a:spLocks noGrp="1"/>
          </p:cNvSpPr>
          <p:nvPr>
            <p:ph type="title"/>
          </p:nvPr>
        </p:nvSpPr>
        <p:spPr>
          <a:xfrm>
            <a:off x="839788"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7" name="Google Shape;217;p38"/>
          <p:cNvSpPr txBox="1">
            <a:spLocks noGrp="1"/>
          </p:cNvSpPr>
          <p:nvPr>
            <p:ph type="body" idx="1"/>
          </p:nvPr>
        </p:nvSpPr>
        <p:spPr>
          <a:xfrm>
            <a:off x="839788" y="1681163"/>
            <a:ext cx="5158000" cy="824000"/>
          </a:xfrm>
          <a:prstGeom prst="rect">
            <a:avLst/>
          </a:prstGeom>
          <a:noFill/>
          <a:ln>
            <a:noFill/>
          </a:ln>
        </p:spPr>
        <p:txBody>
          <a:bodyPr spcFirstLastPara="1" wrap="square" lIns="68575" tIns="34275" rIns="68575" bIns="34275" anchor="b" anchorCtr="0">
            <a:noAutofit/>
          </a:bodyPr>
          <a:lstStyle>
            <a:lvl1pPr marL="609585" lvl="0" indent="-304792" algn="l" rtl="0">
              <a:lnSpc>
                <a:spcPct val="90000"/>
              </a:lnSpc>
              <a:spcBef>
                <a:spcPts val="1067"/>
              </a:spcBef>
              <a:spcAft>
                <a:spcPts val="0"/>
              </a:spcAft>
              <a:buClr>
                <a:schemeClr val="dk1"/>
              </a:buClr>
              <a:buSzPts val="1800"/>
              <a:buNone/>
              <a:defRPr sz="2400" b="1"/>
            </a:lvl1pPr>
            <a:lvl2pPr marL="1219170" lvl="1" indent="-304792" algn="l" rtl="0">
              <a:lnSpc>
                <a:spcPct val="90000"/>
              </a:lnSpc>
              <a:spcBef>
                <a:spcPts val="533"/>
              </a:spcBef>
              <a:spcAft>
                <a:spcPts val="0"/>
              </a:spcAft>
              <a:buClr>
                <a:schemeClr val="dk1"/>
              </a:buClr>
              <a:buSzPts val="1500"/>
              <a:buNone/>
              <a:defRPr sz="2000" b="1"/>
            </a:lvl2pPr>
            <a:lvl3pPr marL="1828754" lvl="2" indent="-304792" algn="l" rtl="0">
              <a:lnSpc>
                <a:spcPct val="90000"/>
              </a:lnSpc>
              <a:spcBef>
                <a:spcPts val="533"/>
              </a:spcBef>
              <a:spcAft>
                <a:spcPts val="0"/>
              </a:spcAft>
              <a:buClr>
                <a:schemeClr val="dk1"/>
              </a:buClr>
              <a:buSzPts val="1400"/>
              <a:buNone/>
              <a:defRPr sz="1867" b="1"/>
            </a:lvl3pPr>
            <a:lvl4pPr marL="2438339" lvl="3" indent="-304792" algn="l" rtl="0">
              <a:lnSpc>
                <a:spcPct val="90000"/>
              </a:lnSpc>
              <a:spcBef>
                <a:spcPts val="533"/>
              </a:spcBef>
              <a:spcAft>
                <a:spcPts val="0"/>
              </a:spcAft>
              <a:buClr>
                <a:schemeClr val="dk1"/>
              </a:buClr>
              <a:buSzPts val="1200"/>
              <a:buNone/>
              <a:defRPr sz="1600" b="1"/>
            </a:lvl4pPr>
            <a:lvl5pPr marL="3047924" lvl="4" indent="-304792" algn="l" rtl="0">
              <a:lnSpc>
                <a:spcPct val="90000"/>
              </a:lnSpc>
              <a:spcBef>
                <a:spcPts val="533"/>
              </a:spcBef>
              <a:spcAft>
                <a:spcPts val="0"/>
              </a:spcAft>
              <a:buClr>
                <a:schemeClr val="dk1"/>
              </a:buClr>
              <a:buSzPts val="1200"/>
              <a:buNone/>
              <a:defRPr sz="1600" b="1"/>
            </a:lvl5pPr>
            <a:lvl6pPr marL="3657509" lvl="5" indent="-304792" algn="l" rtl="0">
              <a:lnSpc>
                <a:spcPct val="90000"/>
              </a:lnSpc>
              <a:spcBef>
                <a:spcPts val="533"/>
              </a:spcBef>
              <a:spcAft>
                <a:spcPts val="0"/>
              </a:spcAft>
              <a:buClr>
                <a:schemeClr val="dk1"/>
              </a:buClr>
              <a:buSzPts val="1200"/>
              <a:buNone/>
              <a:defRPr sz="1600" b="1"/>
            </a:lvl6pPr>
            <a:lvl7pPr marL="4267093" lvl="6" indent="-304792" algn="l" rtl="0">
              <a:lnSpc>
                <a:spcPct val="90000"/>
              </a:lnSpc>
              <a:spcBef>
                <a:spcPts val="533"/>
              </a:spcBef>
              <a:spcAft>
                <a:spcPts val="0"/>
              </a:spcAft>
              <a:buClr>
                <a:schemeClr val="dk1"/>
              </a:buClr>
              <a:buSzPts val="1200"/>
              <a:buNone/>
              <a:defRPr sz="1600" b="1"/>
            </a:lvl7pPr>
            <a:lvl8pPr marL="4876678" lvl="7" indent="-304792" algn="l" rtl="0">
              <a:lnSpc>
                <a:spcPct val="90000"/>
              </a:lnSpc>
              <a:spcBef>
                <a:spcPts val="533"/>
              </a:spcBef>
              <a:spcAft>
                <a:spcPts val="0"/>
              </a:spcAft>
              <a:buClr>
                <a:schemeClr val="dk1"/>
              </a:buClr>
              <a:buSzPts val="1200"/>
              <a:buNone/>
              <a:defRPr sz="1600" b="1"/>
            </a:lvl8pPr>
            <a:lvl9pPr marL="5486263" lvl="8" indent="-304792" algn="l" rtl="0">
              <a:lnSpc>
                <a:spcPct val="90000"/>
              </a:lnSpc>
              <a:spcBef>
                <a:spcPts val="533"/>
              </a:spcBef>
              <a:spcAft>
                <a:spcPts val="0"/>
              </a:spcAft>
              <a:buClr>
                <a:schemeClr val="dk1"/>
              </a:buClr>
              <a:buSzPts val="1200"/>
              <a:buNone/>
              <a:defRPr sz="1600" b="1"/>
            </a:lvl9pPr>
          </a:lstStyle>
          <a:p>
            <a:endParaRPr/>
          </a:p>
        </p:txBody>
      </p:sp>
      <p:sp>
        <p:nvSpPr>
          <p:cNvPr id="218" name="Google Shape;218;p38"/>
          <p:cNvSpPr txBox="1">
            <a:spLocks noGrp="1"/>
          </p:cNvSpPr>
          <p:nvPr>
            <p:ph type="body" idx="2"/>
          </p:nvPr>
        </p:nvSpPr>
        <p:spPr>
          <a:xfrm>
            <a:off x="839788" y="2505075"/>
            <a:ext cx="5158000" cy="36848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219" name="Google Shape;219;p38"/>
          <p:cNvSpPr txBox="1">
            <a:spLocks noGrp="1"/>
          </p:cNvSpPr>
          <p:nvPr>
            <p:ph type="body" idx="3"/>
          </p:nvPr>
        </p:nvSpPr>
        <p:spPr>
          <a:xfrm>
            <a:off x="6172200" y="1681163"/>
            <a:ext cx="5183200" cy="824000"/>
          </a:xfrm>
          <a:prstGeom prst="rect">
            <a:avLst/>
          </a:prstGeom>
          <a:noFill/>
          <a:ln>
            <a:noFill/>
          </a:ln>
        </p:spPr>
        <p:txBody>
          <a:bodyPr spcFirstLastPara="1" wrap="square" lIns="68575" tIns="34275" rIns="68575" bIns="34275" anchor="b" anchorCtr="0">
            <a:noAutofit/>
          </a:bodyPr>
          <a:lstStyle>
            <a:lvl1pPr marL="609585" lvl="0" indent="-304792" algn="l" rtl="0">
              <a:lnSpc>
                <a:spcPct val="90000"/>
              </a:lnSpc>
              <a:spcBef>
                <a:spcPts val="1067"/>
              </a:spcBef>
              <a:spcAft>
                <a:spcPts val="0"/>
              </a:spcAft>
              <a:buClr>
                <a:schemeClr val="dk1"/>
              </a:buClr>
              <a:buSzPts val="1800"/>
              <a:buNone/>
              <a:defRPr sz="2400" b="1"/>
            </a:lvl1pPr>
            <a:lvl2pPr marL="1219170" lvl="1" indent="-304792" algn="l" rtl="0">
              <a:lnSpc>
                <a:spcPct val="90000"/>
              </a:lnSpc>
              <a:spcBef>
                <a:spcPts val="533"/>
              </a:spcBef>
              <a:spcAft>
                <a:spcPts val="0"/>
              </a:spcAft>
              <a:buClr>
                <a:schemeClr val="dk1"/>
              </a:buClr>
              <a:buSzPts val="1500"/>
              <a:buNone/>
              <a:defRPr sz="2000" b="1"/>
            </a:lvl2pPr>
            <a:lvl3pPr marL="1828754" lvl="2" indent="-304792" algn="l" rtl="0">
              <a:lnSpc>
                <a:spcPct val="90000"/>
              </a:lnSpc>
              <a:spcBef>
                <a:spcPts val="533"/>
              </a:spcBef>
              <a:spcAft>
                <a:spcPts val="0"/>
              </a:spcAft>
              <a:buClr>
                <a:schemeClr val="dk1"/>
              </a:buClr>
              <a:buSzPts val="1400"/>
              <a:buNone/>
              <a:defRPr sz="1867" b="1"/>
            </a:lvl3pPr>
            <a:lvl4pPr marL="2438339" lvl="3" indent="-304792" algn="l" rtl="0">
              <a:lnSpc>
                <a:spcPct val="90000"/>
              </a:lnSpc>
              <a:spcBef>
                <a:spcPts val="533"/>
              </a:spcBef>
              <a:spcAft>
                <a:spcPts val="0"/>
              </a:spcAft>
              <a:buClr>
                <a:schemeClr val="dk1"/>
              </a:buClr>
              <a:buSzPts val="1200"/>
              <a:buNone/>
              <a:defRPr sz="1600" b="1"/>
            </a:lvl4pPr>
            <a:lvl5pPr marL="3047924" lvl="4" indent="-304792" algn="l" rtl="0">
              <a:lnSpc>
                <a:spcPct val="90000"/>
              </a:lnSpc>
              <a:spcBef>
                <a:spcPts val="533"/>
              </a:spcBef>
              <a:spcAft>
                <a:spcPts val="0"/>
              </a:spcAft>
              <a:buClr>
                <a:schemeClr val="dk1"/>
              </a:buClr>
              <a:buSzPts val="1200"/>
              <a:buNone/>
              <a:defRPr sz="1600" b="1"/>
            </a:lvl5pPr>
            <a:lvl6pPr marL="3657509" lvl="5" indent="-304792" algn="l" rtl="0">
              <a:lnSpc>
                <a:spcPct val="90000"/>
              </a:lnSpc>
              <a:spcBef>
                <a:spcPts val="533"/>
              </a:spcBef>
              <a:spcAft>
                <a:spcPts val="0"/>
              </a:spcAft>
              <a:buClr>
                <a:schemeClr val="dk1"/>
              </a:buClr>
              <a:buSzPts val="1200"/>
              <a:buNone/>
              <a:defRPr sz="1600" b="1"/>
            </a:lvl6pPr>
            <a:lvl7pPr marL="4267093" lvl="6" indent="-304792" algn="l" rtl="0">
              <a:lnSpc>
                <a:spcPct val="90000"/>
              </a:lnSpc>
              <a:spcBef>
                <a:spcPts val="533"/>
              </a:spcBef>
              <a:spcAft>
                <a:spcPts val="0"/>
              </a:spcAft>
              <a:buClr>
                <a:schemeClr val="dk1"/>
              </a:buClr>
              <a:buSzPts val="1200"/>
              <a:buNone/>
              <a:defRPr sz="1600" b="1"/>
            </a:lvl7pPr>
            <a:lvl8pPr marL="4876678" lvl="7" indent="-304792" algn="l" rtl="0">
              <a:lnSpc>
                <a:spcPct val="90000"/>
              </a:lnSpc>
              <a:spcBef>
                <a:spcPts val="533"/>
              </a:spcBef>
              <a:spcAft>
                <a:spcPts val="0"/>
              </a:spcAft>
              <a:buClr>
                <a:schemeClr val="dk1"/>
              </a:buClr>
              <a:buSzPts val="1200"/>
              <a:buNone/>
              <a:defRPr sz="1600" b="1"/>
            </a:lvl8pPr>
            <a:lvl9pPr marL="5486263" lvl="8" indent="-304792" algn="l" rtl="0">
              <a:lnSpc>
                <a:spcPct val="90000"/>
              </a:lnSpc>
              <a:spcBef>
                <a:spcPts val="533"/>
              </a:spcBef>
              <a:spcAft>
                <a:spcPts val="0"/>
              </a:spcAft>
              <a:buClr>
                <a:schemeClr val="dk1"/>
              </a:buClr>
              <a:buSzPts val="1200"/>
              <a:buNone/>
              <a:defRPr sz="1600" b="1"/>
            </a:lvl9pPr>
          </a:lstStyle>
          <a:p>
            <a:endParaRPr/>
          </a:p>
        </p:txBody>
      </p:sp>
      <p:sp>
        <p:nvSpPr>
          <p:cNvPr id="220" name="Google Shape;220;p38"/>
          <p:cNvSpPr txBox="1">
            <a:spLocks noGrp="1"/>
          </p:cNvSpPr>
          <p:nvPr>
            <p:ph type="body" idx="4"/>
          </p:nvPr>
        </p:nvSpPr>
        <p:spPr>
          <a:xfrm>
            <a:off x="6172200" y="2505075"/>
            <a:ext cx="5183200" cy="36848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221" name="Google Shape;221;p38"/>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22" name="Google Shape;222;p38"/>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23" name="Google Shape;223;p38"/>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955094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24"/>
        <p:cNvGrpSpPr/>
        <p:nvPr/>
      </p:nvGrpSpPr>
      <p:grpSpPr>
        <a:xfrm>
          <a:off x="0" y="0"/>
          <a:ext cx="0" cy="0"/>
          <a:chOff x="0" y="0"/>
          <a:chExt cx="0" cy="0"/>
        </a:xfrm>
      </p:grpSpPr>
      <p:sp>
        <p:nvSpPr>
          <p:cNvPr id="225" name="Google Shape;225;p39"/>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6" name="Google Shape;226;p39"/>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27" name="Google Shape;227;p39"/>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28" name="Google Shape;228;p39"/>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748020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229"/>
        <p:cNvGrpSpPr/>
        <p:nvPr/>
      </p:nvGrpSpPr>
      <p:grpSpPr>
        <a:xfrm>
          <a:off x="0" y="0"/>
          <a:ext cx="0" cy="0"/>
          <a:chOff x="0" y="0"/>
          <a:chExt cx="0" cy="0"/>
        </a:xfrm>
      </p:grpSpPr>
      <p:sp>
        <p:nvSpPr>
          <p:cNvPr id="230" name="Google Shape;230;p40"/>
          <p:cNvSpPr txBox="1">
            <a:spLocks noGrp="1"/>
          </p:cNvSpPr>
          <p:nvPr>
            <p:ph type="title"/>
          </p:nvPr>
        </p:nvSpPr>
        <p:spPr>
          <a:xfrm>
            <a:off x="839788" y="457200"/>
            <a:ext cx="3932000" cy="16004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32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1" name="Google Shape;231;p40"/>
          <p:cNvSpPr txBox="1">
            <a:spLocks noGrp="1"/>
          </p:cNvSpPr>
          <p:nvPr>
            <p:ph type="body" idx="1"/>
          </p:nvPr>
        </p:nvSpPr>
        <p:spPr>
          <a:xfrm>
            <a:off x="5183188" y="987425"/>
            <a:ext cx="6172400" cy="4873600"/>
          </a:xfrm>
          <a:prstGeom prst="rect">
            <a:avLst/>
          </a:prstGeom>
          <a:noFill/>
          <a:ln>
            <a:noFill/>
          </a:ln>
        </p:spPr>
        <p:txBody>
          <a:bodyPr spcFirstLastPara="1" wrap="square" lIns="68575" tIns="34275" rIns="68575" bIns="34275" anchor="t" anchorCtr="0">
            <a:noAutofit/>
          </a:bodyPr>
          <a:lstStyle>
            <a:lvl1pPr marL="609585" lvl="0" indent="-507987" algn="l" rtl="0">
              <a:lnSpc>
                <a:spcPct val="90000"/>
              </a:lnSpc>
              <a:spcBef>
                <a:spcPts val="1067"/>
              </a:spcBef>
              <a:spcAft>
                <a:spcPts val="0"/>
              </a:spcAft>
              <a:buClr>
                <a:schemeClr val="dk1"/>
              </a:buClr>
              <a:buSzPts val="2400"/>
              <a:buChar char="•"/>
              <a:defRPr sz="3200"/>
            </a:lvl1pPr>
            <a:lvl2pPr marL="1219170" lvl="1" indent="-482588" algn="l" rtl="0">
              <a:lnSpc>
                <a:spcPct val="90000"/>
              </a:lnSpc>
              <a:spcBef>
                <a:spcPts val="533"/>
              </a:spcBef>
              <a:spcAft>
                <a:spcPts val="0"/>
              </a:spcAft>
              <a:buClr>
                <a:schemeClr val="dk1"/>
              </a:buClr>
              <a:buSzPts val="2100"/>
              <a:buChar char="•"/>
              <a:defRPr sz="2800"/>
            </a:lvl2pPr>
            <a:lvl3pPr marL="1828754" lvl="2" indent="-457189" algn="l" rtl="0">
              <a:lnSpc>
                <a:spcPct val="90000"/>
              </a:lnSpc>
              <a:spcBef>
                <a:spcPts val="533"/>
              </a:spcBef>
              <a:spcAft>
                <a:spcPts val="0"/>
              </a:spcAft>
              <a:buClr>
                <a:schemeClr val="dk1"/>
              </a:buClr>
              <a:buSzPts val="1800"/>
              <a:buChar char="•"/>
              <a:defRPr sz="2400"/>
            </a:lvl3pPr>
            <a:lvl4pPr marL="2438339" lvl="3" indent="-431789" algn="l" rtl="0">
              <a:lnSpc>
                <a:spcPct val="90000"/>
              </a:lnSpc>
              <a:spcBef>
                <a:spcPts val="533"/>
              </a:spcBef>
              <a:spcAft>
                <a:spcPts val="0"/>
              </a:spcAft>
              <a:buClr>
                <a:schemeClr val="dk1"/>
              </a:buClr>
              <a:buSzPts val="1500"/>
              <a:buChar char="•"/>
              <a:defRPr sz="2000"/>
            </a:lvl4pPr>
            <a:lvl5pPr marL="3047924" lvl="4" indent="-431789" algn="l" rtl="0">
              <a:lnSpc>
                <a:spcPct val="90000"/>
              </a:lnSpc>
              <a:spcBef>
                <a:spcPts val="533"/>
              </a:spcBef>
              <a:spcAft>
                <a:spcPts val="0"/>
              </a:spcAft>
              <a:buClr>
                <a:schemeClr val="dk1"/>
              </a:buClr>
              <a:buSzPts val="1500"/>
              <a:buChar char="•"/>
              <a:defRPr sz="2000"/>
            </a:lvl5pPr>
            <a:lvl6pPr marL="3657509" lvl="5" indent="-431789" algn="l" rtl="0">
              <a:lnSpc>
                <a:spcPct val="90000"/>
              </a:lnSpc>
              <a:spcBef>
                <a:spcPts val="533"/>
              </a:spcBef>
              <a:spcAft>
                <a:spcPts val="0"/>
              </a:spcAft>
              <a:buClr>
                <a:schemeClr val="dk1"/>
              </a:buClr>
              <a:buSzPts val="1500"/>
              <a:buChar char="•"/>
              <a:defRPr sz="2000"/>
            </a:lvl6pPr>
            <a:lvl7pPr marL="4267093" lvl="6" indent="-431789" algn="l" rtl="0">
              <a:lnSpc>
                <a:spcPct val="90000"/>
              </a:lnSpc>
              <a:spcBef>
                <a:spcPts val="533"/>
              </a:spcBef>
              <a:spcAft>
                <a:spcPts val="0"/>
              </a:spcAft>
              <a:buClr>
                <a:schemeClr val="dk1"/>
              </a:buClr>
              <a:buSzPts val="1500"/>
              <a:buChar char="•"/>
              <a:defRPr sz="2000"/>
            </a:lvl7pPr>
            <a:lvl8pPr marL="4876678" lvl="7" indent="-431789" algn="l" rtl="0">
              <a:lnSpc>
                <a:spcPct val="90000"/>
              </a:lnSpc>
              <a:spcBef>
                <a:spcPts val="533"/>
              </a:spcBef>
              <a:spcAft>
                <a:spcPts val="0"/>
              </a:spcAft>
              <a:buClr>
                <a:schemeClr val="dk1"/>
              </a:buClr>
              <a:buSzPts val="1500"/>
              <a:buChar char="•"/>
              <a:defRPr sz="2000"/>
            </a:lvl8pPr>
            <a:lvl9pPr marL="5486263" lvl="8" indent="-431789" algn="l" rtl="0">
              <a:lnSpc>
                <a:spcPct val="90000"/>
              </a:lnSpc>
              <a:spcBef>
                <a:spcPts val="533"/>
              </a:spcBef>
              <a:spcAft>
                <a:spcPts val="0"/>
              </a:spcAft>
              <a:buClr>
                <a:schemeClr val="dk1"/>
              </a:buClr>
              <a:buSzPts val="1500"/>
              <a:buChar char="•"/>
              <a:defRPr sz="2000"/>
            </a:lvl9pPr>
          </a:lstStyle>
          <a:p>
            <a:endParaRPr/>
          </a:p>
        </p:txBody>
      </p:sp>
      <p:sp>
        <p:nvSpPr>
          <p:cNvPr id="232" name="Google Shape;232;p40"/>
          <p:cNvSpPr txBox="1">
            <a:spLocks noGrp="1"/>
          </p:cNvSpPr>
          <p:nvPr>
            <p:ph type="body" idx="2"/>
          </p:nvPr>
        </p:nvSpPr>
        <p:spPr>
          <a:xfrm>
            <a:off x="839788" y="2057400"/>
            <a:ext cx="3932000" cy="3811600"/>
          </a:xfrm>
          <a:prstGeom prst="rect">
            <a:avLst/>
          </a:prstGeom>
          <a:noFill/>
          <a:ln>
            <a:noFill/>
          </a:ln>
        </p:spPr>
        <p:txBody>
          <a:bodyPr spcFirstLastPara="1" wrap="square" lIns="68575" tIns="34275" rIns="68575" bIns="34275" anchor="t" anchorCtr="0">
            <a:noAutofit/>
          </a:bodyPr>
          <a:lstStyle>
            <a:lvl1pPr marL="609585" lvl="0" indent="-304792" algn="l" rtl="0">
              <a:lnSpc>
                <a:spcPct val="90000"/>
              </a:lnSpc>
              <a:spcBef>
                <a:spcPts val="1067"/>
              </a:spcBef>
              <a:spcAft>
                <a:spcPts val="0"/>
              </a:spcAft>
              <a:buClr>
                <a:schemeClr val="dk1"/>
              </a:buClr>
              <a:buSzPts val="1200"/>
              <a:buNone/>
              <a:defRPr sz="1600"/>
            </a:lvl1pPr>
            <a:lvl2pPr marL="1219170" lvl="1" indent="-304792" algn="l" rtl="0">
              <a:lnSpc>
                <a:spcPct val="90000"/>
              </a:lnSpc>
              <a:spcBef>
                <a:spcPts val="533"/>
              </a:spcBef>
              <a:spcAft>
                <a:spcPts val="0"/>
              </a:spcAft>
              <a:buClr>
                <a:schemeClr val="dk1"/>
              </a:buClr>
              <a:buSzPts val="1100"/>
              <a:buNone/>
              <a:defRPr sz="1467"/>
            </a:lvl2pPr>
            <a:lvl3pPr marL="1828754" lvl="2" indent="-304792" algn="l" rtl="0">
              <a:lnSpc>
                <a:spcPct val="90000"/>
              </a:lnSpc>
              <a:spcBef>
                <a:spcPts val="533"/>
              </a:spcBef>
              <a:spcAft>
                <a:spcPts val="0"/>
              </a:spcAft>
              <a:buClr>
                <a:schemeClr val="dk1"/>
              </a:buClr>
              <a:buSzPts val="900"/>
              <a:buNone/>
              <a:defRPr sz="1200"/>
            </a:lvl3pPr>
            <a:lvl4pPr marL="2438339" lvl="3" indent="-304792" algn="l" rtl="0">
              <a:lnSpc>
                <a:spcPct val="90000"/>
              </a:lnSpc>
              <a:spcBef>
                <a:spcPts val="533"/>
              </a:spcBef>
              <a:spcAft>
                <a:spcPts val="0"/>
              </a:spcAft>
              <a:buClr>
                <a:schemeClr val="dk1"/>
              </a:buClr>
              <a:buSzPts val="800"/>
              <a:buNone/>
              <a:defRPr sz="1067"/>
            </a:lvl4pPr>
            <a:lvl5pPr marL="3047924" lvl="4" indent="-304792" algn="l" rtl="0">
              <a:lnSpc>
                <a:spcPct val="90000"/>
              </a:lnSpc>
              <a:spcBef>
                <a:spcPts val="533"/>
              </a:spcBef>
              <a:spcAft>
                <a:spcPts val="0"/>
              </a:spcAft>
              <a:buClr>
                <a:schemeClr val="dk1"/>
              </a:buClr>
              <a:buSzPts val="800"/>
              <a:buNone/>
              <a:defRPr sz="1067"/>
            </a:lvl5pPr>
            <a:lvl6pPr marL="3657509" lvl="5" indent="-304792" algn="l" rtl="0">
              <a:lnSpc>
                <a:spcPct val="90000"/>
              </a:lnSpc>
              <a:spcBef>
                <a:spcPts val="533"/>
              </a:spcBef>
              <a:spcAft>
                <a:spcPts val="0"/>
              </a:spcAft>
              <a:buClr>
                <a:schemeClr val="dk1"/>
              </a:buClr>
              <a:buSzPts val="800"/>
              <a:buNone/>
              <a:defRPr sz="1067"/>
            </a:lvl6pPr>
            <a:lvl7pPr marL="4267093" lvl="6" indent="-304792" algn="l" rtl="0">
              <a:lnSpc>
                <a:spcPct val="90000"/>
              </a:lnSpc>
              <a:spcBef>
                <a:spcPts val="533"/>
              </a:spcBef>
              <a:spcAft>
                <a:spcPts val="0"/>
              </a:spcAft>
              <a:buClr>
                <a:schemeClr val="dk1"/>
              </a:buClr>
              <a:buSzPts val="800"/>
              <a:buNone/>
              <a:defRPr sz="1067"/>
            </a:lvl7pPr>
            <a:lvl8pPr marL="4876678" lvl="7" indent="-304792" algn="l" rtl="0">
              <a:lnSpc>
                <a:spcPct val="90000"/>
              </a:lnSpc>
              <a:spcBef>
                <a:spcPts val="533"/>
              </a:spcBef>
              <a:spcAft>
                <a:spcPts val="0"/>
              </a:spcAft>
              <a:buClr>
                <a:schemeClr val="dk1"/>
              </a:buClr>
              <a:buSzPts val="800"/>
              <a:buNone/>
              <a:defRPr sz="1067"/>
            </a:lvl8pPr>
            <a:lvl9pPr marL="5486263" lvl="8" indent="-304792" algn="l" rtl="0">
              <a:lnSpc>
                <a:spcPct val="90000"/>
              </a:lnSpc>
              <a:spcBef>
                <a:spcPts val="533"/>
              </a:spcBef>
              <a:spcAft>
                <a:spcPts val="0"/>
              </a:spcAft>
              <a:buClr>
                <a:schemeClr val="dk1"/>
              </a:buClr>
              <a:buSzPts val="800"/>
              <a:buNone/>
              <a:defRPr sz="1067"/>
            </a:lvl9pPr>
          </a:lstStyle>
          <a:p>
            <a:endParaRPr/>
          </a:p>
        </p:txBody>
      </p:sp>
      <p:sp>
        <p:nvSpPr>
          <p:cNvPr id="233" name="Google Shape;233;p40"/>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34" name="Google Shape;234;p40"/>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35" name="Google Shape;235;p40"/>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495604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236"/>
        <p:cNvGrpSpPr/>
        <p:nvPr/>
      </p:nvGrpSpPr>
      <p:grpSpPr>
        <a:xfrm>
          <a:off x="0" y="0"/>
          <a:ext cx="0" cy="0"/>
          <a:chOff x="0" y="0"/>
          <a:chExt cx="0" cy="0"/>
        </a:xfrm>
      </p:grpSpPr>
      <p:sp>
        <p:nvSpPr>
          <p:cNvPr id="237" name="Google Shape;237;p41"/>
          <p:cNvSpPr txBox="1">
            <a:spLocks noGrp="1"/>
          </p:cNvSpPr>
          <p:nvPr>
            <p:ph type="title"/>
          </p:nvPr>
        </p:nvSpPr>
        <p:spPr>
          <a:xfrm>
            <a:off x="839788" y="457200"/>
            <a:ext cx="3932000" cy="16004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32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8" name="Google Shape;238;p41"/>
          <p:cNvSpPr>
            <a:spLocks noGrp="1"/>
          </p:cNvSpPr>
          <p:nvPr>
            <p:ph type="pic" idx="2"/>
          </p:nvPr>
        </p:nvSpPr>
        <p:spPr>
          <a:xfrm>
            <a:off x="5183188" y="987425"/>
            <a:ext cx="6172400" cy="4873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24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39" name="Google Shape;239;p41"/>
          <p:cNvSpPr txBox="1">
            <a:spLocks noGrp="1"/>
          </p:cNvSpPr>
          <p:nvPr>
            <p:ph type="body" idx="1"/>
          </p:nvPr>
        </p:nvSpPr>
        <p:spPr>
          <a:xfrm>
            <a:off x="839788" y="2057400"/>
            <a:ext cx="3932000" cy="3811600"/>
          </a:xfrm>
          <a:prstGeom prst="rect">
            <a:avLst/>
          </a:prstGeom>
          <a:noFill/>
          <a:ln>
            <a:noFill/>
          </a:ln>
        </p:spPr>
        <p:txBody>
          <a:bodyPr spcFirstLastPara="1" wrap="square" lIns="68575" tIns="34275" rIns="68575" bIns="34275" anchor="t" anchorCtr="0">
            <a:noAutofit/>
          </a:bodyPr>
          <a:lstStyle>
            <a:lvl1pPr marL="609585" lvl="0" indent="-304792" algn="l" rtl="0">
              <a:lnSpc>
                <a:spcPct val="90000"/>
              </a:lnSpc>
              <a:spcBef>
                <a:spcPts val="1067"/>
              </a:spcBef>
              <a:spcAft>
                <a:spcPts val="0"/>
              </a:spcAft>
              <a:buClr>
                <a:schemeClr val="dk1"/>
              </a:buClr>
              <a:buSzPts val="1200"/>
              <a:buNone/>
              <a:defRPr sz="1600"/>
            </a:lvl1pPr>
            <a:lvl2pPr marL="1219170" lvl="1" indent="-304792" algn="l" rtl="0">
              <a:lnSpc>
                <a:spcPct val="90000"/>
              </a:lnSpc>
              <a:spcBef>
                <a:spcPts val="533"/>
              </a:spcBef>
              <a:spcAft>
                <a:spcPts val="0"/>
              </a:spcAft>
              <a:buClr>
                <a:schemeClr val="dk1"/>
              </a:buClr>
              <a:buSzPts val="1100"/>
              <a:buNone/>
              <a:defRPr sz="1467"/>
            </a:lvl2pPr>
            <a:lvl3pPr marL="1828754" lvl="2" indent="-304792" algn="l" rtl="0">
              <a:lnSpc>
                <a:spcPct val="90000"/>
              </a:lnSpc>
              <a:spcBef>
                <a:spcPts val="533"/>
              </a:spcBef>
              <a:spcAft>
                <a:spcPts val="0"/>
              </a:spcAft>
              <a:buClr>
                <a:schemeClr val="dk1"/>
              </a:buClr>
              <a:buSzPts val="900"/>
              <a:buNone/>
              <a:defRPr sz="1200"/>
            </a:lvl3pPr>
            <a:lvl4pPr marL="2438339" lvl="3" indent="-304792" algn="l" rtl="0">
              <a:lnSpc>
                <a:spcPct val="90000"/>
              </a:lnSpc>
              <a:spcBef>
                <a:spcPts val="533"/>
              </a:spcBef>
              <a:spcAft>
                <a:spcPts val="0"/>
              </a:spcAft>
              <a:buClr>
                <a:schemeClr val="dk1"/>
              </a:buClr>
              <a:buSzPts val="800"/>
              <a:buNone/>
              <a:defRPr sz="1067"/>
            </a:lvl4pPr>
            <a:lvl5pPr marL="3047924" lvl="4" indent="-304792" algn="l" rtl="0">
              <a:lnSpc>
                <a:spcPct val="90000"/>
              </a:lnSpc>
              <a:spcBef>
                <a:spcPts val="533"/>
              </a:spcBef>
              <a:spcAft>
                <a:spcPts val="0"/>
              </a:spcAft>
              <a:buClr>
                <a:schemeClr val="dk1"/>
              </a:buClr>
              <a:buSzPts val="800"/>
              <a:buNone/>
              <a:defRPr sz="1067"/>
            </a:lvl5pPr>
            <a:lvl6pPr marL="3657509" lvl="5" indent="-304792" algn="l" rtl="0">
              <a:lnSpc>
                <a:spcPct val="90000"/>
              </a:lnSpc>
              <a:spcBef>
                <a:spcPts val="533"/>
              </a:spcBef>
              <a:spcAft>
                <a:spcPts val="0"/>
              </a:spcAft>
              <a:buClr>
                <a:schemeClr val="dk1"/>
              </a:buClr>
              <a:buSzPts val="800"/>
              <a:buNone/>
              <a:defRPr sz="1067"/>
            </a:lvl6pPr>
            <a:lvl7pPr marL="4267093" lvl="6" indent="-304792" algn="l" rtl="0">
              <a:lnSpc>
                <a:spcPct val="90000"/>
              </a:lnSpc>
              <a:spcBef>
                <a:spcPts val="533"/>
              </a:spcBef>
              <a:spcAft>
                <a:spcPts val="0"/>
              </a:spcAft>
              <a:buClr>
                <a:schemeClr val="dk1"/>
              </a:buClr>
              <a:buSzPts val="800"/>
              <a:buNone/>
              <a:defRPr sz="1067"/>
            </a:lvl7pPr>
            <a:lvl8pPr marL="4876678" lvl="7" indent="-304792" algn="l" rtl="0">
              <a:lnSpc>
                <a:spcPct val="90000"/>
              </a:lnSpc>
              <a:spcBef>
                <a:spcPts val="533"/>
              </a:spcBef>
              <a:spcAft>
                <a:spcPts val="0"/>
              </a:spcAft>
              <a:buClr>
                <a:schemeClr val="dk1"/>
              </a:buClr>
              <a:buSzPts val="800"/>
              <a:buNone/>
              <a:defRPr sz="1067"/>
            </a:lvl8pPr>
            <a:lvl9pPr marL="5486263" lvl="8" indent="-304792" algn="l" rtl="0">
              <a:lnSpc>
                <a:spcPct val="90000"/>
              </a:lnSpc>
              <a:spcBef>
                <a:spcPts val="533"/>
              </a:spcBef>
              <a:spcAft>
                <a:spcPts val="0"/>
              </a:spcAft>
              <a:buClr>
                <a:schemeClr val="dk1"/>
              </a:buClr>
              <a:buSzPts val="800"/>
              <a:buNone/>
              <a:defRPr sz="1067"/>
            </a:lvl9pPr>
          </a:lstStyle>
          <a:p>
            <a:endParaRPr/>
          </a:p>
        </p:txBody>
      </p:sp>
      <p:sp>
        <p:nvSpPr>
          <p:cNvPr id="240" name="Google Shape;240;p41"/>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41" name="Google Shape;241;p41"/>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42" name="Google Shape;242;p4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073758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243"/>
        <p:cNvGrpSpPr/>
        <p:nvPr/>
      </p:nvGrpSpPr>
      <p:grpSpPr>
        <a:xfrm>
          <a:off x="0" y="0"/>
          <a:ext cx="0" cy="0"/>
          <a:chOff x="0" y="0"/>
          <a:chExt cx="0" cy="0"/>
        </a:xfrm>
      </p:grpSpPr>
      <p:sp>
        <p:nvSpPr>
          <p:cNvPr id="244" name="Google Shape;244;p42"/>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5" name="Google Shape;245;p42"/>
          <p:cNvSpPr txBox="1">
            <a:spLocks noGrp="1"/>
          </p:cNvSpPr>
          <p:nvPr>
            <p:ph type="body" idx="1"/>
          </p:nvPr>
        </p:nvSpPr>
        <p:spPr>
          <a:xfrm rot="5400000">
            <a:off x="3920400" y="-1256575"/>
            <a:ext cx="4351200" cy="105156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246" name="Google Shape;246;p42"/>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47" name="Google Shape;247;p42"/>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48" name="Google Shape;248;p42"/>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713834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49"/>
        <p:cNvGrpSpPr/>
        <p:nvPr/>
      </p:nvGrpSpPr>
      <p:grpSpPr>
        <a:xfrm>
          <a:off x="0" y="0"/>
          <a:ext cx="0" cy="0"/>
          <a:chOff x="0" y="0"/>
          <a:chExt cx="0" cy="0"/>
        </a:xfrm>
      </p:grpSpPr>
      <p:sp>
        <p:nvSpPr>
          <p:cNvPr id="250" name="Google Shape;250;p43"/>
          <p:cNvSpPr txBox="1">
            <a:spLocks noGrp="1"/>
          </p:cNvSpPr>
          <p:nvPr>
            <p:ph type="title"/>
          </p:nvPr>
        </p:nvSpPr>
        <p:spPr>
          <a:xfrm rot="5400000">
            <a:off x="7133400" y="1956725"/>
            <a:ext cx="5812000" cy="26288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1" name="Google Shape;251;p43"/>
          <p:cNvSpPr txBox="1">
            <a:spLocks noGrp="1"/>
          </p:cNvSpPr>
          <p:nvPr>
            <p:ph type="body" idx="1"/>
          </p:nvPr>
        </p:nvSpPr>
        <p:spPr>
          <a:xfrm rot="5400000">
            <a:off x="1799300" y="-596075"/>
            <a:ext cx="5812000" cy="7734400"/>
          </a:xfrm>
          <a:prstGeom prst="rect">
            <a:avLst/>
          </a:prstGeom>
          <a:noFill/>
          <a:ln>
            <a:noFill/>
          </a:ln>
        </p:spPr>
        <p:txBody>
          <a:bodyPr spcFirstLastPara="1" wrap="square" lIns="68575" tIns="34275" rIns="68575" bIns="34275" anchor="t" anchorCtr="0">
            <a:no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252" name="Google Shape;252;p4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53" name="Google Shape;253;p4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54" name="Google Shape;254;p4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38455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49A5AA-014E-457B-AF4E-AE54EF6AA459}" type="datetime1">
              <a:rPr lang="en-US" smtClean="0"/>
              <a:t>3/15/2022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E842EE-07A5-BF42-B259-F0753968FB43}" type="slidenum">
              <a:rPr lang="en-US" smtClean="0"/>
              <a:t>‹#›</a:t>
            </a:fld>
            <a:endParaRPr lang="en-US"/>
          </a:p>
        </p:txBody>
      </p:sp>
      <p:pic>
        <p:nvPicPr>
          <p:cNvPr id="5" name="Picture 4" descr="Virginia Department of Education">
            <a:extLst>
              <a:ext uri="{FF2B5EF4-FFF2-40B4-BE49-F238E27FC236}">
                <a16:creationId xmlns:a16="http://schemas.microsoft.com/office/drawing/2014/main" id="{AB9280B8-2911-D84E-9DD1-CF494F6F2695}"/>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6" name="Picture 5" descr="VDOE Logo">
            <a:extLst>
              <a:ext uri="{FF2B5EF4-FFF2-40B4-BE49-F238E27FC236}">
                <a16:creationId xmlns:a16="http://schemas.microsoft.com/office/drawing/2014/main" id="{77A0E041-0EDB-2145-B868-F507A2BBB255}"/>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47063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62A559F-3C58-4488-9268-22814957BFA8}" type="datetime1">
              <a:rPr lang="en-US" smtClean="0"/>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dirty="0"/>
          </a:p>
        </p:txBody>
      </p:sp>
      <p:pic>
        <p:nvPicPr>
          <p:cNvPr id="8" name="Picture 7" descr="Virginia Department of Education">
            <a:extLst>
              <a:ext uri="{FF2B5EF4-FFF2-40B4-BE49-F238E27FC236}">
                <a16:creationId xmlns:a16="http://schemas.microsoft.com/office/drawing/2014/main" id="{A00919D2-9032-284F-852D-6A7A2A7EC29E}"/>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6E302F99-4230-514E-95F1-69FED60FDF4E}"/>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130120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51CE89-1DAF-4220-A757-0571ECE192AF}" type="datetime1">
              <a:rPr lang="en-US" smtClean="0"/>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a:p>
        </p:txBody>
      </p:sp>
      <p:pic>
        <p:nvPicPr>
          <p:cNvPr id="8" name="Picture 7" descr="Virginia Department of Education">
            <a:extLst>
              <a:ext uri="{FF2B5EF4-FFF2-40B4-BE49-F238E27FC236}">
                <a16:creationId xmlns:a16="http://schemas.microsoft.com/office/drawing/2014/main" id="{51F4F683-BC1F-E042-A027-FA3C6AF750B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78A8B6B0-E0B9-194A-86AE-42CB3C24D30D}"/>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569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image" Target="../media/image6.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3.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theme" Target="../theme/theme4.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5.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687311" y="636099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2898A-9AA2-4291-8320-D14D7FAC941E}" type="datetime1">
              <a:rPr lang="en-US" smtClean="0"/>
              <a:t>3/15/2022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8200" y="636099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842EE-07A5-BF42-B259-F0753968FB43}" type="slidenum">
              <a:rPr lang="en-US" smtClean="0"/>
              <a:pPr/>
              <a:t>‹#›</a:t>
            </a:fld>
            <a:endParaRPr lang="en-US" dirty="0"/>
          </a:p>
        </p:txBody>
      </p:sp>
    </p:spTree>
    <p:extLst>
      <p:ext uri="{BB962C8B-B14F-4D97-AF65-F5344CB8AC3E}">
        <p14:creationId xmlns:p14="http://schemas.microsoft.com/office/powerpoint/2010/main" val="178649643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accent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i="1" kern="1200">
          <a:solidFill>
            <a:srgbClr val="C2253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248" userDrawn="1">
          <p15:clr>
            <a:srgbClr val="F26B43"/>
          </p15:clr>
        </p15:guide>
        <p15:guide id="2" pos="72" userDrawn="1">
          <p15:clr>
            <a:srgbClr val="F26B43"/>
          </p15:clr>
        </p15:guide>
        <p15:guide id="3" pos="7608" userDrawn="1">
          <p15:clr>
            <a:srgbClr val="F26B43"/>
          </p15:clr>
        </p15:guide>
        <p15:guide id="4" orient="horz" pos="7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0682682"/>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pic>
        <p:nvPicPr>
          <p:cNvPr id="56" name="Google Shape;56;p14"/>
          <p:cNvPicPr preferRelativeResize="0"/>
          <p:nvPr/>
        </p:nvPicPr>
        <p:blipFill rotWithShape="1">
          <a:blip r:embed="rId18">
            <a:alphaModFix/>
          </a:blip>
          <a:srcRect/>
          <a:stretch/>
        </p:blipFill>
        <p:spPr>
          <a:xfrm>
            <a:off x="0" y="1"/>
            <a:ext cx="12192000" cy="6858004"/>
          </a:xfrm>
          <a:prstGeom prst="rect">
            <a:avLst/>
          </a:prstGeom>
          <a:noFill/>
          <a:ln>
            <a:noFill/>
          </a:ln>
        </p:spPr>
      </p:pic>
      <p:sp>
        <p:nvSpPr>
          <p:cNvPr id="57" name="Google Shape;57;p14"/>
          <p:cNvSpPr txBox="1">
            <a:spLocks noGrp="1"/>
          </p:cNvSpPr>
          <p:nvPr>
            <p:ph type="title"/>
          </p:nvPr>
        </p:nvSpPr>
        <p:spPr>
          <a:xfrm>
            <a:off x="838200" y="365124"/>
            <a:ext cx="10515600" cy="13260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accent2"/>
              </a:buClr>
              <a:buSzPts val="3300"/>
              <a:buFont typeface="Trebuchet MS"/>
              <a:buNone/>
              <a:defRPr sz="3300" b="0" i="0" u="none" strike="noStrike" cap="none">
                <a:solidFill>
                  <a:schemeClr val="accent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Google Shape;58;p14"/>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Trebuchet MS"/>
                <a:ea typeface="Trebuchet MS"/>
                <a:cs typeface="Trebuchet MS"/>
                <a:sym typeface="Trebuchet MS"/>
              </a:defRPr>
            </a:lvl1pPr>
            <a:lvl2pPr marL="914400" marR="0" lvl="1" indent="-342900" algn="l" rtl="0">
              <a:lnSpc>
                <a:spcPct val="90000"/>
              </a:lnSpc>
              <a:spcBef>
                <a:spcPts val="400"/>
              </a:spcBef>
              <a:spcAft>
                <a:spcPts val="0"/>
              </a:spcAft>
              <a:buClr>
                <a:srgbClr val="C22536"/>
              </a:buClr>
              <a:buSzPts val="1800"/>
              <a:buFont typeface="Arial"/>
              <a:buChar char="•"/>
              <a:defRPr sz="1800" b="0" i="0" u="none" strike="noStrike" cap="none">
                <a:solidFill>
                  <a:srgbClr val="C22536"/>
                </a:solidFill>
                <a:latin typeface="Trebuchet MS"/>
                <a:ea typeface="Trebuchet MS"/>
                <a:cs typeface="Trebuchet MS"/>
                <a:sym typeface="Trebuchet M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3pPr>
            <a:lvl4pPr marL="1828800" marR="0" lvl="3" indent="-317500" algn="l" rtl="0">
              <a:lnSpc>
                <a:spcPct val="90000"/>
              </a:lnSpc>
              <a:spcBef>
                <a:spcPts val="400"/>
              </a:spcBef>
              <a:spcAft>
                <a:spcPts val="0"/>
              </a:spcAft>
              <a:buClr>
                <a:srgbClr val="901A28"/>
              </a:buClr>
              <a:buSzPts val="1400"/>
              <a:buFont typeface="Arial"/>
              <a:buChar char="•"/>
              <a:defRPr sz="1400" b="0" i="0" u="none" strike="noStrike" cap="none">
                <a:solidFill>
                  <a:srgbClr val="901A28"/>
                </a:solidFill>
                <a:latin typeface="Trebuchet MS"/>
                <a:ea typeface="Trebuchet MS"/>
                <a:cs typeface="Trebuchet MS"/>
                <a:sym typeface="Trebuchet MS"/>
              </a:defRPr>
            </a:lvl4pPr>
            <a:lvl5pPr marL="2286000" marR="0" lvl="4" indent="-317500" algn="l" rtl="0">
              <a:lnSpc>
                <a:spcPct val="90000"/>
              </a:lnSpc>
              <a:spcBef>
                <a:spcPts val="400"/>
              </a:spcBef>
              <a:spcAft>
                <a:spcPts val="0"/>
              </a:spcAft>
              <a:buClr>
                <a:srgbClr val="525252"/>
              </a:buClr>
              <a:buSzPts val="1400"/>
              <a:buFont typeface="Arial"/>
              <a:buChar char="•"/>
              <a:defRPr sz="1400" b="0" i="0" u="none" strike="noStrike" cap="none">
                <a:solidFill>
                  <a:srgbClr val="525252"/>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59" name="Google Shape;59;p14"/>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200" b="0" i="0" u="none" strike="noStrike" cap="none">
                <a:solidFill>
                  <a:srgbClr val="8889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Trebuchet MS"/>
                <a:ea typeface="Trebuchet MS"/>
                <a:cs typeface="Trebuchet MS"/>
                <a:sym typeface="Trebuchet MS"/>
              </a:defRPr>
            </a:lvl9pPr>
          </a:lstStyle>
          <a:p>
            <a:endParaRPr/>
          </a:p>
        </p:txBody>
      </p:sp>
      <p:sp>
        <p:nvSpPr>
          <p:cNvPr id="60" name="Google Shape;60;p14"/>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200" b="0" i="0" u="none" strike="noStrike" cap="none">
                <a:solidFill>
                  <a:srgbClr val="8889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Trebuchet MS"/>
                <a:ea typeface="Trebuchet MS"/>
                <a:cs typeface="Trebuchet MS"/>
                <a:sym typeface="Trebuchet MS"/>
              </a:defRPr>
            </a:lvl9pPr>
          </a:lstStyle>
          <a:p>
            <a:endParaRPr/>
          </a:p>
        </p:txBody>
      </p:sp>
      <p:sp>
        <p:nvSpPr>
          <p:cNvPr id="61" name="Google Shape;61;p1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988"/>
                </a:solidFill>
                <a:latin typeface="Trebuchet MS"/>
                <a:ea typeface="Trebuchet MS"/>
                <a:cs typeface="Trebuchet MS"/>
                <a:sym typeface="Trebuchet M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44955081"/>
      </p:ext>
    </p:extLst>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186">
          <p15:clr>
            <a:srgbClr val="F26B43"/>
          </p15:clr>
        </p15:guide>
        <p15:guide id="2" pos="54">
          <p15:clr>
            <a:srgbClr val="F26B43"/>
          </p15:clr>
        </p15:guide>
        <p15:guide id="3" pos="5706">
          <p15:clr>
            <a:srgbClr val="F26B43"/>
          </p15:clr>
        </p15:guide>
        <p15:guide id="4" orient="horz" pos="5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55"/>
        <p:cNvGrpSpPr/>
        <p:nvPr/>
      </p:nvGrpSpPr>
      <p:grpSpPr>
        <a:xfrm>
          <a:off x="0" y="0"/>
          <a:ext cx="0" cy="0"/>
          <a:chOff x="0" y="0"/>
          <a:chExt cx="0" cy="0"/>
        </a:xfrm>
      </p:grpSpPr>
      <p:sp>
        <p:nvSpPr>
          <p:cNvPr id="256" name="Google Shape;256;p44"/>
          <p:cNvSpPr txBox="1">
            <a:spLocks noGrp="1"/>
          </p:cNvSpPr>
          <p:nvPr>
            <p:ph type="title"/>
          </p:nvPr>
        </p:nvSpPr>
        <p:spPr>
          <a:xfrm>
            <a:off x="603251" y="476251"/>
            <a:ext cx="10985600" cy="716400"/>
          </a:xfrm>
          <a:prstGeom prst="rect">
            <a:avLst/>
          </a:prstGeom>
          <a:noFill/>
          <a:ln>
            <a:noFill/>
          </a:ln>
        </p:spPr>
        <p:txBody>
          <a:bodyPr spcFirstLastPara="1" wrap="square" lIns="19050" tIns="19050" rIns="19050" bIns="19050" anchor="t" anchorCtr="0">
            <a:normAutofit/>
          </a:bodyPr>
          <a:lstStyle>
            <a:lvl1pPr marR="0" lvl="0" algn="l" rtl="0">
              <a:lnSpc>
                <a:spcPct val="80000"/>
              </a:lnSpc>
              <a:spcBef>
                <a:spcPts val="0"/>
              </a:spcBef>
              <a:spcAft>
                <a:spcPts val="0"/>
              </a:spcAft>
              <a:buClr>
                <a:srgbClr val="FFFFFF"/>
              </a:buClr>
              <a:buSzPts val="3200"/>
              <a:buFont typeface="Helvetica Neue"/>
              <a:buNone/>
              <a:defRPr sz="3200" b="1" i="0" u="none" strike="noStrike" cap="none">
                <a:solidFill>
                  <a:srgbClr val="FFFFFF"/>
                </a:solidFill>
                <a:latin typeface="Helvetica Neue"/>
                <a:ea typeface="Helvetica Neue"/>
                <a:cs typeface="Helvetica Neue"/>
                <a:sym typeface="Helvetica Neue"/>
              </a:defRPr>
            </a:lvl1pPr>
            <a:lvl2pPr marR="0" lvl="1" algn="l" rtl="0">
              <a:lnSpc>
                <a:spcPct val="80000"/>
              </a:lnSpc>
              <a:spcBef>
                <a:spcPts val="0"/>
              </a:spcBef>
              <a:spcAft>
                <a:spcPts val="0"/>
              </a:spcAft>
              <a:buClr>
                <a:srgbClr val="FFFFFF"/>
              </a:buClr>
              <a:buSzPts val="3200"/>
              <a:buFont typeface="Helvetica Neue"/>
              <a:buNone/>
              <a:defRPr sz="3200" b="1" i="0" u="none" strike="noStrike" cap="none">
                <a:solidFill>
                  <a:srgbClr val="FFFFFF"/>
                </a:solidFill>
                <a:latin typeface="Helvetica Neue"/>
                <a:ea typeface="Helvetica Neue"/>
                <a:cs typeface="Helvetica Neue"/>
                <a:sym typeface="Helvetica Neue"/>
              </a:defRPr>
            </a:lvl2pPr>
            <a:lvl3pPr marR="0" lvl="2" algn="l" rtl="0">
              <a:lnSpc>
                <a:spcPct val="80000"/>
              </a:lnSpc>
              <a:spcBef>
                <a:spcPts val="0"/>
              </a:spcBef>
              <a:spcAft>
                <a:spcPts val="0"/>
              </a:spcAft>
              <a:buClr>
                <a:srgbClr val="FFFFFF"/>
              </a:buClr>
              <a:buSzPts val="3200"/>
              <a:buFont typeface="Helvetica Neue"/>
              <a:buNone/>
              <a:defRPr sz="3200" b="1" i="0" u="none" strike="noStrike" cap="none">
                <a:solidFill>
                  <a:srgbClr val="FFFFFF"/>
                </a:solidFill>
                <a:latin typeface="Helvetica Neue"/>
                <a:ea typeface="Helvetica Neue"/>
                <a:cs typeface="Helvetica Neue"/>
                <a:sym typeface="Helvetica Neue"/>
              </a:defRPr>
            </a:lvl3pPr>
            <a:lvl4pPr marR="0" lvl="3" algn="l" rtl="0">
              <a:lnSpc>
                <a:spcPct val="80000"/>
              </a:lnSpc>
              <a:spcBef>
                <a:spcPts val="0"/>
              </a:spcBef>
              <a:spcAft>
                <a:spcPts val="0"/>
              </a:spcAft>
              <a:buClr>
                <a:srgbClr val="FFFFFF"/>
              </a:buClr>
              <a:buSzPts val="3200"/>
              <a:buFont typeface="Helvetica Neue"/>
              <a:buNone/>
              <a:defRPr sz="3200" b="1" i="0" u="none" strike="noStrike" cap="none">
                <a:solidFill>
                  <a:srgbClr val="FFFFFF"/>
                </a:solidFill>
                <a:latin typeface="Helvetica Neue"/>
                <a:ea typeface="Helvetica Neue"/>
                <a:cs typeface="Helvetica Neue"/>
                <a:sym typeface="Helvetica Neue"/>
              </a:defRPr>
            </a:lvl4pPr>
            <a:lvl5pPr marR="0" lvl="4" algn="l" rtl="0">
              <a:lnSpc>
                <a:spcPct val="80000"/>
              </a:lnSpc>
              <a:spcBef>
                <a:spcPts val="0"/>
              </a:spcBef>
              <a:spcAft>
                <a:spcPts val="0"/>
              </a:spcAft>
              <a:buClr>
                <a:srgbClr val="FFFFFF"/>
              </a:buClr>
              <a:buSzPts val="3200"/>
              <a:buFont typeface="Helvetica Neue"/>
              <a:buNone/>
              <a:defRPr sz="3200" b="1" i="0" u="none" strike="noStrike" cap="none">
                <a:solidFill>
                  <a:srgbClr val="FFFFFF"/>
                </a:solidFill>
                <a:latin typeface="Helvetica Neue"/>
                <a:ea typeface="Helvetica Neue"/>
                <a:cs typeface="Helvetica Neue"/>
                <a:sym typeface="Helvetica Neue"/>
              </a:defRPr>
            </a:lvl5pPr>
            <a:lvl6pPr marR="0" lvl="5" algn="l" rtl="0">
              <a:lnSpc>
                <a:spcPct val="80000"/>
              </a:lnSpc>
              <a:spcBef>
                <a:spcPts val="0"/>
              </a:spcBef>
              <a:spcAft>
                <a:spcPts val="0"/>
              </a:spcAft>
              <a:buClr>
                <a:srgbClr val="FFFFFF"/>
              </a:buClr>
              <a:buSzPts val="3200"/>
              <a:buFont typeface="Helvetica Neue"/>
              <a:buNone/>
              <a:defRPr sz="3200" b="1" i="0" u="none" strike="noStrike" cap="none">
                <a:solidFill>
                  <a:srgbClr val="FFFFFF"/>
                </a:solidFill>
                <a:latin typeface="Helvetica Neue"/>
                <a:ea typeface="Helvetica Neue"/>
                <a:cs typeface="Helvetica Neue"/>
                <a:sym typeface="Helvetica Neue"/>
              </a:defRPr>
            </a:lvl6pPr>
            <a:lvl7pPr marR="0" lvl="6" algn="l" rtl="0">
              <a:lnSpc>
                <a:spcPct val="80000"/>
              </a:lnSpc>
              <a:spcBef>
                <a:spcPts val="0"/>
              </a:spcBef>
              <a:spcAft>
                <a:spcPts val="0"/>
              </a:spcAft>
              <a:buClr>
                <a:srgbClr val="FFFFFF"/>
              </a:buClr>
              <a:buSzPts val="3200"/>
              <a:buFont typeface="Helvetica Neue"/>
              <a:buNone/>
              <a:defRPr sz="3200" b="1" i="0" u="none" strike="noStrike" cap="none">
                <a:solidFill>
                  <a:srgbClr val="FFFFFF"/>
                </a:solidFill>
                <a:latin typeface="Helvetica Neue"/>
                <a:ea typeface="Helvetica Neue"/>
                <a:cs typeface="Helvetica Neue"/>
                <a:sym typeface="Helvetica Neue"/>
              </a:defRPr>
            </a:lvl7pPr>
            <a:lvl8pPr marR="0" lvl="7" algn="l" rtl="0">
              <a:lnSpc>
                <a:spcPct val="80000"/>
              </a:lnSpc>
              <a:spcBef>
                <a:spcPts val="0"/>
              </a:spcBef>
              <a:spcAft>
                <a:spcPts val="0"/>
              </a:spcAft>
              <a:buClr>
                <a:srgbClr val="FFFFFF"/>
              </a:buClr>
              <a:buSzPts val="3200"/>
              <a:buFont typeface="Helvetica Neue"/>
              <a:buNone/>
              <a:defRPr sz="3200" b="1" i="0" u="none" strike="noStrike" cap="none">
                <a:solidFill>
                  <a:srgbClr val="FFFFFF"/>
                </a:solidFill>
                <a:latin typeface="Helvetica Neue"/>
                <a:ea typeface="Helvetica Neue"/>
                <a:cs typeface="Helvetica Neue"/>
                <a:sym typeface="Helvetica Neue"/>
              </a:defRPr>
            </a:lvl8pPr>
            <a:lvl9pPr marR="0" lvl="8" algn="l" rtl="0">
              <a:lnSpc>
                <a:spcPct val="80000"/>
              </a:lnSpc>
              <a:spcBef>
                <a:spcPts val="0"/>
              </a:spcBef>
              <a:spcAft>
                <a:spcPts val="0"/>
              </a:spcAft>
              <a:buClr>
                <a:srgbClr val="FFFFFF"/>
              </a:buClr>
              <a:buSzPts val="3200"/>
              <a:buFont typeface="Helvetica Neue"/>
              <a:buNone/>
              <a:defRPr sz="3200" b="1" i="0" u="none" strike="noStrike" cap="none">
                <a:solidFill>
                  <a:srgbClr val="FFFFFF"/>
                </a:solidFill>
                <a:latin typeface="Helvetica Neue"/>
                <a:ea typeface="Helvetica Neue"/>
                <a:cs typeface="Helvetica Neue"/>
                <a:sym typeface="Helvetica Neue"/>
              </a:defRPr>
            </a:lvl9pPr>
          </a:lstStyle>
          <a:p>
            <a:endParaRPr/>
          </a:p>
        </p:txBody>
      </p:sp>
      <p:sp>
        <p:nvSpPr>
          <p:cNvPr id="257" name="Google Shape;257;p44"/>
          <p:cNvSpPr txBox="1">
            <a:spLocks noGrp="1"/>
          </p:cNvSpPr>
          <p:nvPr>
            <p:ph type="body" idx="1"/>
          </p:nvPr>
        </p:nvSpPr>
        <p:spPr>
          <a:xfrm>
            <a:off x="603251" y="2124252"/>
            <a:ext cx="10985600" cy="4128000"/>
          </a:xfrm>
          <a:prstGeom prst="rect">
            <a:avLst/>
          </a:prstGeom>
          <a:noFill/>
          <a:ln>
            <a:noFill/>
          </a:ln>
        </p:spPr>
        <p:txBody>
          <a:bodyPr spcFirstLastPara="1" wrap="square" lIns="19050" tIns="19050" rIns="19050" bIns="19050" anchor="t" anchorCtr="0">
            <a:normAutofit/>
          </a:bodyPr>
          <a:lstStyle>
            <a:lvl1pPr marL="457200" marR="0" lvl="0" indent="-368300"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1pPr>
            <a:lvl2pPr marL="914400" marR="0" lvl="1" indent="-368300"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2pPr>
            <a:lvl3pPr marL="1371600" marR="0" lvl="2" indent="-368300"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3pPr>
            <a:lvl4pPr marL="1828800" marR="0" lvl="3" indent="-368300"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4pPr>
            <a:lvl5pPr marL="2286000" marR="0" lvl="4" indent="-368300"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5pPr>
            <a:lvl6pPr marL="2743200" marR="0" lvl="5" indent="-368300"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6pPr>
            <a:lvl7pPr marL="3200400" marR="0" lvl="6" indent="-368300"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7pPr>
            <a:lvl8pPr marL="3657600" marR="0" lvl="7" indent="-368300"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8pPr>
            <a:lvl9pPr marL="4114800" marR="0" lvl="8" indent="-368300" algn="l" rtl="0">
              <a:lnSpc>
                <a:spcPct val="90000"/>
              </a:lnSpc>
              <a:spcBef>
                <a:spcPts val="1700"/>
              </a:spcBef>
              <a:spcAft>
                <a:spcPts val="0"/>
              </a:spcAft>
              <a:buClr>
                <a:srgbClr val="FFFFFF"/>
              </a:buClr>
              <a:buSzPts val="2200"/>
              <a:buFont typeface="Helvetica Neue"/>
              <a:buChar char="•"/>
              <a:defRPr sz="1800" b="0" i="0" u="none" strike="noStrike" cap="none">
                <a:solidFill>
                  <a:srgbClr val="FFFFFF"/>
                </a:solidFill>
                <a:latin typeface="Helvetica Neue"/>
                <a:ea typeface="Helvetica Neue"/>
                <a:cs typeface="Helvetica Neue"/>
                <a:sym typeface="Helvetica Neue"/>
              </a:defRPr>
            </a:lvl9pPr>
          </a:lstStyle>
          <a:p>
            <a:endParaRPr/>
          </a:p>
        </p:txBody>
      </p:sp>
      <p:sp>
        <p:nvSpPr>
          <p:cNvPr id="258" name="Google Shape;258;p44"/>
          <p:cNvSpPr txBox="1">
            <a:spLocks noGrp="1"/>
          </p:cNvSpPr>
          <p:nvPr>
            <p:ph type="sldNum" idx="12"/>
          </p:nvPr>
        </p:nvSpPr>
        <p:spPr>
          <a:xfrm>
            <a:off x="6000749" y="6553263"/>
            <a:ext cx="184400" cy="182038"/>
          </a:xfrm>
          <a:prstGeom prst="rect">
            <a:avLst/>
          </a:prstGeom>
          <a:noFill/>
          <a:ln>
            <a:noFill/>
          </a:ln>
        </p:spPr>
        <p:txBody>
          <a:bodyPr spcFirstLastPara="1" wrap="square" lIns="19050" tIns="19050" rIns="19050" bIns="19050" anchor="b" anchorCtr="0">
            <a:spAutoFit/>
          </a:bodyPr>
          <a:lstStyle>
            <a:lvl1pPr marL="0" marR="0" lvl="0"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FFFFFF"/>
              </a:buClr>
              <a:buSzPts val="700"/>
              <a:buFont typeface="Helvetica Neue"/>
              <a:buNone/>
              <a:defRPr sz="933" b="0" i="0" u="none" strike="noStrike" cap="none">
                <a:solidFill>
                  <a:srgbClr val="FFFFFF"/>
                </a:solidFill>
                <a:latin typeface="Helvetica Neue"/>
                <a:ea typeface="Helvetica Neue"/>
                <a:cs typeface="Helvetica Neue"/>
                <a:sym typeface="Helvetica Neue"/>
              </a:defRPr>
            </a:lvl9pPr>
          </a:lstStyle>
          <a:p>
            <a:fld id="{00000000-1234-1234-1234-123412341234}" type="slidenum">
              <a:rPr lang="en" smtClean="0"/>
              <a:pPr/>
              <a:t>‹#›</a:t>
            </a:fld>
            <a:endParaRPr lang="en" sz="667">
              <a:solidFill>
                <a:srgbClr val="000000"/>
              </a:solidFill>
              <a:latin typeface="Arial"/>
              <a:ea typeface="Arial"/>
              <a:cs typeface="Arial"/>
              <a:sym typeface="Arial"/>
            </a:endParaRPr>
          </a:p>
        </p:txBody>
      </p:sp>
    </p:spTree>
    <p:extLst>
      <p:ext uri="{BB962C8B-B14F-4D97-AF65-F5344CB8AC3E}">
        <p14:creationId xmlns:p14="http://schemas.microsoft.com/office/powerpoint/2010/main" val="403873813"/>
      </p:ext>
    </p:extLst>
  </p:cSld>
  <p:clrMap bg1="lt1" tx1="dk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179" name="Google Shape;179;p31"/>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80" name="Google Shape;180;p31"/>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1" name="Google Shape;181;p31"/>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1200">
                <a:solidFill>
                  <a:srgbClr val="888888"/>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182" name="Google Shape;182;p31"/>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1200">
                <a:solidFill>
                  <a:srgbClr val="888888"/>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183" name="Google Shape;183;p3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41204125"/>
      </p:ext>
    </p:extLst>
  </p:cSld>
  <p:clrMap bg1="lt1" tx1="dk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2.xml"/><Relationship Id="rId5" Type="http://schemas.openxmlformats.org/officeDocument/2006/relationships/hyperlink" Target="https://www.doe.virginia.gov/teaching/educator_preparation/college_programs/approved-teacher-ed-ada.docx" TargetMode="External"/><Relationship Id="rId4" Type="http://schemas.openxmlformats.org/officeDocument/2006/relationships/hyperlink" Target="https://www.doe.virginia.gov/teaching/educator_preparation/college_programs/colleges.shtm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41.xml"/><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10.png"/><Relationship Id="rId7" Type="http://schemas.openxmlformats.org/officeDocument/2006/relationships/hyperlink" Target="mailto:reginald.fox@doe.virginia.go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meg.foley@doe.virginia.gov" TargetMode="External"/><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4.emf"/></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57.xml"/><Relationship Id="rId6" Type="http://schemas.openxmlformats.org/officeDocument/2006/relationships/hyperlink" Target="mailto:Licensure@doe.Virginia.gov" TargetMode="External"/><Relationship Id="rId5" Type="http://schemas.openxmlformats.org/officeDocument/2006/relationships/hyperlink" Target="mailto:Maggie.Clemmons@doe.Virginia.gov" TargetMode="External"/><Relationship Id="rId4" Type="http://schemas.openxmlformats.org/officeDocument/2006/relationships/image" Target="../media/image26.jpg"/></Relationships>
</file>

<file path=ppt/slides/_rels/slide24.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10.png"/><Relationship Id="rId7" Type="http://schemas.openxmlformats.org/officeDocument/2006/relationships/hyperlink" Target="mailto:reginald.fox@doe.virginia.gov"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mailto:meg.foley@doe.virginia.gov"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doe.virginia.gov/instruction/virtual_learning/index.shtml" TargetMode="External"/><Relationship Id="rId1" Type="http://schemas.openxmlformats.org/officeDocument/2006/relationships/slideLayout" Target="../slideLayouts/slideLayout9.xml"/><Relationship Id="rId5" Type="http://schemas.microsoft.com/office/2007/relationships/hdphoto" Target="../media/hdphoto1.wdp"/><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hyperlink" Target="mailto:meg.foley@doe.virginia.gov" TargetMode="External"/><Relationship Id="rId7" Type="http://schemas.openxmlformats.org/officeDocument/2006/relationships/hyperlink" Target="https://www.doe.virginia.gov/instruction/virtual_learning/professional-learning/index.s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s://www.doe.virginia.gov/instruction/virtual_learning/index.shtml" TargetMode="External"/><Relationship Id="rId4" Type="http://schemas.openxmlformats.org/officeDocument/2006/relationships/hyperlink" Target="mailto:reginald.fox@doe.virginia.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8" Type="http://schemas.openxmlformats.org/officeDocument/2006/relationships/hyperlink" Target="https://schoolquality.virginia.gov/" TargetMode="External"/><Relationship Id="rId3" Type="http://schemas.openxmlformats.org/officeDocument/2006/relationships/image" Target="../media/image18.jpg"/><Relationship Id="rId7" Type="http://schemas.openxmlformats.org/officeDocument/2006/relationships/hyperlink" Target="https://www.doe.virginia.gov/teaching/licensure/professional-assessments.docx" TargetMode="External"/><Relationship Id="rId2" Type="http://schemas.openxmlformats.org/officeDocument/2006/relationships/notesSlide" Target="../notesSlides/notesSlide5.xml"/><Relationship Id="rId1" Type="http://schemas.openxmlformats.org/officeDocument/2006/relationships/slideLayout" Target="../slideLayouts/slideLayout40.xml"/><Relationship Id="rId6" Type="http://schemas.openxmlformats.org/officeDocument/2006/relationships/hyperlink" Target="https://law.lis.virginia.gov/admincode/title8/agency20/chapter23/section10/" TargetMode="External"/><Relationship Id="rId5" Type="http://schemas.openxmlformats.org/officeDocument/2006/relationships/hyperlink" Target="https://www.doe.virginia.gov/teaching/licensure/index.shtml" TargetMode="Externa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C58FD-EC71-3F44-8D70-7EAFF31B7F23}"/>
              </a:ext>
            </a:extLst>
          </p:cNvPr>
          <p:cNvSpPr>
            <a:spLocks noGrp="1"/>
          </p:cNvSpPr>
          <p:nvPr>
            <p:ph type="ctrTitle"/>
          </p:nvPr>
        </p:nvSpPr>
        <p:spPr>
          <a:xfrm>
            <a:off x="1524000" y="1486262"/>
            <a:ext cx="9144000" cy="2387600"/>
          </a:xfrm>
        </p:spPr>
        <p:txBody>
          <a:bodyPr>
            <a:normAutofit fontScale="90000"/>
          </a:bodyPr>
          <a:lstStyle/>
          <a:p>
            <a:r>
              <a:rPr lang="en-US" dirty="0" smtClean="0"/>
              <a:t>Virtual Learning Professional Learning Series</a:t>
            </a:r>
            <a:endParaRPr lang="en-US" dirty="0"/>
          </a:p>
        </p:txBody>
      </p:sp>
      <p:sp>
        <p:nvSpPr>
          <p:cNvPr id="3" name="Subtitle 2">
            <a:extLst>
              <a:ext uri="{FF2B5EF4-FFF2-40B4-BE49-F238E27FC236}">
                <a16:creationId xmlns:a16="http://schemas.microsoft.com/office/drawing/2014/main" id="{00B6E87B-5556-024B-8CA8-E1C1B2E6D8F1}"/>
              </a:ext>
            </a:extLst>
          </p:cNvPr>
          <p:cNvSpPr>
            <a:spLocks noGrp="1"/>
          </p:cNvSpPr>
          <p:nvPr>
            <p:ph type="subTitle" idx="1"/>
          </p:nvPr>
        </p:nvSpPr>
        <p:spPr>
          <a:xfrm>
            <a:off x="1524000" y="4423952"/>
            <a:ext cx="9222659" cy="1319537"/>
          </a:xfrm>
        </p:spPr>
        <p:txBody>
          <a:bodyPr>
            <a:normAutofit fontScale="92500" lnSpcReduction="20000"/>
          </a:bodyPr>
          <a:lstStyle/>
          <a:p>
            <a:r>
              <a:rPr lang="en-US" sz="3200" b="1" dirty="0" smtClean="0">
                <a:effectLst>
                  <a:outerShdw blurRad="38100" dist="38100" dir="2700000" algn="tl">
                    <a:srgbClr val="000000">
                      <a:alpha val="43137"/>
                    </a:srgbClr>
                  </a:outerShdw>
                </a:effectLst>
              </a:rPr>
              <a:t>VL Webinar 3: Virtual Learning in VA</a:t>
            </a:r>
          </a:p>
          <a:p>
            <a:r>
              <a:rPr lang="en-US" sz="3200" b="1" dirty="0" smtClean="0">
                <a:solidFill>
                  <a:srgbClr val="C22536"/>
                </a:solidFill>
                <a:effectLst>
                  <a:outerShdw blurRad="38100" dist="38100" dir="2700000" algn="tl">
                    <a:srgbClr val="000000">
                      <a:alpha val="43137"/>
                    </a:srgbClr>
                  </a:outerShdw>
                </a:effectLst>
              </a:rPr>
              <a:t>Tuesday, March 15, 2022</a:t>
            </a:r>
          </a:p>
          <a:p>
            <a:r>
              <a:rPr lang="en-US" sz="3200" b="1" dirty="0" smtClean="0">
                <a:solidFill>
                  <a:srgbClr val="C22536"/>
                </a:solidFill>
                <a:effectLst>
                  <a:outerShdw blurRad="38100" dist="38100" dir="2700000" algn="tl">
                    <a:srgbClr val="000000">
                      <a:alpha val="43137"/>
                    </a:srgbClr>
                  </a:outerShdw>
                </a:effectLst>
              </a:rPr>
              <a:t>3:00-4:00 p.m.</a:t>
            </a:r>
            <a:endParaRPr lang="en-US" sz="3200" b="1" dirty="0">
              <a:solidFill>
                <a:srgbClr val="C22536"/>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25E842EE-07A5-BF42-B259-F0753968FB43}" type="slidenum">
              <a:rPr lang="en-US" smtClean="0"/>
              <a:t>1</a:t>
            </a:fld>
            <a:endParaRPr lang="en-US"/>
          </a:p>
        </p:txBody>
      </p:sp>
    </p:spTree>
    <p:extLst>
      <p:ext uri="{BB962C8B-B14F-4D97-AF65-F5344CB8AC3E}">
        <p14:creationId xmlns:p14="http://schemas.microsoft.com/office/powerpoint/2010/main" val="3667559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141820"/>
            </a:gs>
            <a:gs pos="72340">
              <a:srgbClr val="2F5558"/>
            </a:gs>
            <a:gs pos="100000">
              <a:srgbClr val="4B9291"/>
            </a:gs>
          </a:gsLst>
          <a:lin ang="2479991" scaled="0"/>
        </a:gradFill>
        <a:effectLst/>
      </p:bgPr>
    </p:bg>
    <p:spTree>
      <p:nvGrpSpPr>
        <p:cNvPr id="1" name="Shape 368"/>
        <p:cNvGrpSpPr/>
        <p:nvPr/>
      </p:nvGrpSpPr>
      <p:grpSpPr>
        <a:xfrm>
          <a:off x="0" y="0"/>
          <a:ext cx="0" cy="0"/>
          <a:chOff x="0" y="0"/>
          <a:chExt cx="0" cy="0"/>
        </a:xfrm>
      </p:grpSpPr>
      <p:sp>
        <p:nvSpPr>
          <p:cNvPr id="372" name="Google Shape;372;p65" title="red box"/>
          <p:cNvSpPr/>
          <p:nvPr/>
        </p:nvSpPr>
        <p:spPr>
          <a:xfrm rot="5573931">
            <a:off x="5972172" y="272700"/>
            <a:ext cx="1036125" cy="13231753"/>
          </a:xfrm>
          <a:prstGeom prst="rect">
            <a:avLst/>
          </a:prstGeom>
          <a:solidFill>
            <a:srgbClr val="C92D3A"/>
          </a:solidFill>
          <a:ln>
            <a:noFill/>
          </a:ln>
          <a:effectLst>
            <a:outerShdw blurRad="165100" dist="25400" dir="2101748" rotWithShape="0">
              <a:srgbClr val="000000">
                <a:alpha val="48630"/>
              </a:srgbClr>
            </a:outerShdw>
          </a:effectLst>
        </p:spPr>
        <p:txBody>
          <a:bodyPr spcFirstLastPara="1" wrap="square" lIns="25400" tIns="25400" rIns="25400" bIns="25400" anchor="ctr" anchorCtr="0">
            <a:noAutofit/>
          </a:bodyPr>
          <a:lstStyle/>
          <a:p>
            <a:pPr algn="ctr" defTabSz="1219170">
              <a:buClr>
                <a:srgbClr val="FFFFFF"/>
              </a:buClr>
              <a:buSzPts val="1200"/>
            </a:pPr>
            <a:endParaRPr sz="1600" kern="0">
              <a:solidFill>
                <a:srgbClr val="FFFFFF"/>
              </a:solidFill>
              <a:latin typeface="Helvetica Neue"/>
              <a:ea typeface="Helvetica Neue"/>
              <a:cs typeface="Helvetica Neue"/>
              <a:sym typeface="Helvetica Neue"/>
            </a:endParaRPr>
          </a:p>
        </p:txBody>
      </p:sp>
      <p:sp>
        <p:nvSpPr>
          <p:cNvPr id="369" name="Google Shape;369;p65" title="green box"/>
          <p:cNvSpPr/>
          <p:nvPr/>
        </p:nvSpPr>
        <p:spPr>
          <a:xfrm rot="-108437">
            <a:off x="597469" y="1531158"/>
            <a:ext cx="9930940" cy="6564871"/>
          </a:xfrm>
          <a:prstGeom prst="rect">
            <a:avLst/>
          </a:prstGeom>
          <a:solidFill>
            <a:srgbClr val="4B9291"/>
          </a:solidFill>
          <a:ln>
            <a:noFill/>
          </a:ln>
        </p:spPr>
        <p:txBody>
          <a:bodyPr spcFirstLastPara="1" wrap="square" lIns="25400" tIns="25400" rIns="25400" bIns="25400" anchor="ctr" anchorCtr="0">
            <a:noAutofit/>
          </a:bodyPr>
          <a:lstStyle/>
          <a:p>
            <a:pPr algn="ctr" defTabSz="1219170">
              <a:buClr>
                <a:srgbClr val="4B9291"/>
              </a:buClr>
              <a:buSzPts val="1200"/>
            </a:pPr>
            <a:endParaRPr sz="1600" kern="0">
              <a:solidFill>
                <a:srgbClr val="4B9291"/>
              </a:solidFill>
              <a:latin typeface="Helvetica Neue"/>
              <a:ea typeface="Helvetica Neue"/>
              <a:cs typeface="Helvetica Neue"/>
              <a:sym typeface="Helvetica Neue"/>
            </a:endParaRPr>
          </a:p>
        </p:txBody>
      </p:sp>
      <p:sp>
        <p:nvSpPr>
          <p:cNvPr id="370" name="Google Shape;370;p65"/>
          <p:cNvSpPr txBox="1">
            <a:spLocks noGrp="1"/>
          </p:cNvSpPr>
          <p:nvPr>
            <p:ph type="body" idx="4294967295"/>
          </p:nvPr>
        </p:nvSpPr>
        <p:spPr>
          <a:xfrm>
            <a:off x="980133" y="1956033"/>
            <a:ext cx="9374400" cy="4434800"/>
          </a:xfrm>
          <a:prstGeom prst="rect">
            <a:avLst/>
          </a:prstGeom>
          <a:noFill/>
          <a:ln>
            <a:noFill/>
          </a:ln>
        </p:spPr>
        <p:txBody>
          <a:bodyPr spcFirstLastPara="1" wrap="square" lIns="22833" tIns="22833" rIns="22833" bIns="22833" anchor="t" anchorCtr="0">
            <a:normAutofit/>
          </a:bodyPr>
          <a:lstStyle/>
          <a:p>
            <a:pPr marL="609585" indent="-448722">
              <a:lnSpc>
                <a:spcPct val="80000"/>
              </a:lnSpc>
              <a:spcBef>
                <a:spcPts val="0"/>
              </a:spcBef>
              <a:buClr>
                <a:schemeClr val="lt1"/>
              </a:buClr>
              <a:buSzPts val="1700"/>
              <a:buFont typeface="Josefin Sans"/>
              <a:buChar char="•"/>
            </a:pPr>
            <a:r>
              <a:rPr lang="en" sz="2267" b="1">
                <a:solidFill>
                  <a:schemeClr val="lt1"/>
                </a:solidFill>
                <a:latin typeface="Josefin Sans"/>
                <a:ea typeface="Josefin Sans"/>
                <a:cs typeface="Josefin Sans"/>
                <a:sym typeface="Josefin Sans"/>
              </a:rPr>
              <a:t>Bachelor’s Degree (except for the Technical Professional License) from a nationally recognized college or university</a:t>
            </a:r>
            <a:endParaRPr sz="2267" b="1">
              <a:solidFill>
                <a:schemeClr val="lt1"/>
              </a:solidFill>
              <a:latin typeface="Josefin Sans"/>
              <a:ea typeface="Josefin Sans"/>
              <a:cs typeface="Josefin Sans"/>
              <a:sym typeface="Josefin Sans"/>
            </a:endParaRPr>
          </a:p>
          <a:p>
            <a:pPr marL="0" indent="0">
              <a:lnSpc>
                <a:spcPct val="80000"/>
              </a:lnSpc>
              <a:spcBef>
                <a:spcPts val="0"/>
              </a:spcBef>
              <a:buNone/>
            </a:pPr>
            <a:endParaRPr sz="3600" b="1">
              <a:solidFill>
                <a:schemeClr val="lt1"/>
              </a:solidFill>
              <a:latin typeface="Josefin Sans"/>
              <a:ea typeface="Josefin Sans"/>
              <a:cs typeface="Josefin Sans"/>
              <a:sym typeface="Josefin Sans"/>
            </a:endParaRPr>
          </a:p>
          <a:p>
            <a:pPr marL="609585" indent="-448722">
              <a:lnSpc>
                <a:spcPct val="80000"/>
              </a:lnSpc>
              <a:spcBef>
                <a:spcPts val="0"/>
              </a:spcBef>
              <a:buClr>
                <a:schemeClr val="lt1"/>
              </a:buClr>
              <a:buSzPts val="1700"/>
              <a:buFont typeface="Josefin Sans"/>
              <a:buChar char="•"/>
            </a:pPr>
            <a:r>
              <a:rPr lang="en" sz="2267" b="1">
                <a:solidFill>
                  <a:schemeClr val="lt1"/>
                </a:solidFill>
                <a:latin typeface="Josefin Sans"/>
                <a:ea typeface="Josefin Sans"/>
                <a:cs typeface="Josefin Sans"/>
                <a:sym typeface="Josefin Sans"/>
              </a:rPr>
              <a:t>Content</a:t>
            </a:r>
            <a:endParaRPr sz="2267" b="1">
              <a:solidFill>
                <a:schemeClr val="lt1"/>
              </a:solidFill>
              <a:latin typeface="Josefin Sans"/>
              <a:ea typeface="Josefin Sans"/>
              <a:cs typeface="Josefin Sans"/>
              <a:sym typeface="Josefin Sans"/>
            </a:endParaRPr>
          </a:p>
          <a:p>
            <a:pPr marL="0" indent="0">
              <a:lnSpc>
                <a:spcPct val="80000"/>
              </a:lnSpc>
              <a:spcBef>
                <a:spcPts val="0"/>
              </a:spcBef>
              <a:buNone/>
            </a:pPr>
            <a:endParaRPr sz="3600" b="1">
              <a:solidFill>
                <a:schemeClr val="lt1"/>
              </a:solidFill>
              <a:latin typeface="Josefin Sans"/>
              <a:ea typeface="Josefin Sans"/>
              <a:cs typeface="Josefin Sans"/>
              <a:sym typeface="Josefin Sans"/>
            </a:endParaRPr>
          </a:p>
          <a:p>
            <a:pPr marL="609585" indent="-448722">
              <a:lnSpc>
                <a:spcPct val="80000"/>
              </a:lnSpc>
              <a:spcBef>
                <a:spcPts val="0"/>
              </a:spcBef>
              <a:buClr>
                <a:schemeClr val="lt1"/>
              </a:buClr>
              <a:buSzPts val="1700"/>
              <a:buFont typeface="Josefin Sans"/>
              <a:buChar char="•"/>
            </a:pPr>
            <a:r>
              <a:rPr lang="en" sz="2267" b="1">
                <a:solidFill>
                  <a:schemeClr val="lt1"/>
                </a:solidFill>
                <a:latin typeface="Josefin Sans"/>
                <a:ea typeface="Josefin Sans"/>
                <a:cs typeface="Josefin Sans"/>
                <a:sym typeface="Josefin Sans"/>
              </a:rPr>
              <a:t>Professional Studies, including clinical experiences (student teaching or successful classroom teaching)</a:t>
            </a:r>
            <a:endParaRPr sz="2267" b="1">
              <a:solidFill>
                <a:schemeClr val="lt1"/>
              </a:solidFill>
              <a:latin typeface="Josefin Sans"/>
              <a:ea typeface="Josefin Sans"/>
              <a:cs typeface="Josefin Sans"/>
              <a:sym typeface="Josefin Sans"/>
            </a:endParaRPr>
          </a:p>
          <a:p>
            <a:pPr marL="0" indent="0">
              <a:lnSpc>
                <a:spcPct val="80000"/>
              </a:lnSpc>
              <a:spcBef>
                <a:spcPts val="0"/>
              </a:spcBef>
              <a:buNone/>
            </a:pPr>
            <a:endParaRPr sz="3600" b="1">
              <a:solidFill>
                <a:schemeClr val="lt1"/>
              </a:solidFill>
              <a:latin typeface="Josefin Sans"/>
              <a:ea typeface="Josefin Sans"/>
              <a:cs typeface="Josefin Sans"/>
              <a:sym typeface="Josefin Sans"/>
            </a:endParaRPr>
          </a:p>
          <a:p>
            <a:pPr marL="609585" indent="-448722">
              <a:lnSpc>
                <a:spcPct val="80000"/>
              </a:lnSpc>
              <a:spcBef>
                <a:spcPts val="0"/>
              </a:spcBef>
              <a:buClr>
                <a:schemeClr val="lt1"/>
              </a:buClr>
              <a:buSzPts val="1700"/>
              <a:buFont typeface="Josefin Sans"/>
              <a:buChar char="•"/>
            </a:pPr>
            <a:r>
              <a:rPr lang="en" sz="2267" b="1">
                <a:solidFill>
                  <a:schemeClr val="lt1"/>
                </a:solidFill>
                <a:latin typeface="Josefin Sans"/>
                <a:ea typeface="Josefin Sans"/>
                <a:cs typeface="Josefin Sans"/>
                <a:sym typeface="Josefin Sans"/>
              </a:rPr>
              <a:t>Assessments</a:t>
            </a:r>
            <a:endParaRPr sz="2267" b="1">
              <a:solidFill>
                <a:schemeClr val="lt1"/>
              </a:solidFill>
              <a:latin typeface="Josefin Sans"/>
              <a:ea typeface="Josefin Sans"/>
              <a:cs typeface="Josefin Sans"/>
              <a:sym typeface="Josefin Sans"/>
            </a:endParaRPr>
          </a:p>
          <a:p>
            <a:pPr marL="0" indent="0">
              <a:lnSpc>
                <a:spcPct val="80000"/>
              </a:lnSpc>
              <a:spcBef>
                <a:spcPts val="0"/>
              </a:spcBef>
              <a:buNone/>
            </a:pPr>
            <a:endParaRPr sz="3600" b="1">
              <a:solidFill>
                <a:schemeClr val="lt1"/>
              </a:solidFill>
              <a:latin typeface="Josefin Sans"/>
              <a:ea typeface="Josefin Sans"/>
              <a:cs typeface="Josefin Sans"/>
              <a:sym typeface="Josefin Sans"/>
            </a:endParaRPr>
          </a:p>
          <a:p>
            <a:pPr marL="609585" indent="-448722">
              <a:lnSpc>
                <a:spcPct val="80000"/>
              </a:lnSpc>
              <a:spcBef>
                <a:spcPts val="0"/>
              </a:spcBef>
              <a:buClr>
                <a:schemeClr val="lt1"/>
              </a:buClr>
              <a:buSzPts val="1700"/>
              <a:buFont typeface="Josefin Sans"/>
              <a:buChar char="•"/>
            </a:pPr>
            <a:r>
              <a:rPr lang="en" sz="2267" b="1">
                <a:solidFill>
                  <a:schemeClr val="lt1"/>
                </a:solidFill>
                <a:latin typeface="Josefin Sans"/>
                <a:ea typeface="Josefin Sans"/>
                <a:cs typeface="Josefin Sans"/>
                <a:sym typeface="Josefin Sans"/>
              </a:rPr>
              <a:t>Statutory Requirements</a:t>
            </a:r>
            <a:endParaRPr sz="2267" b="1">
              <a:solidFill>
                <a:schemeClr val="lt1"/>
              </a:solidFill>
              <a:latin typeface="Josefin Sans"/>
              <a:ea typeface="Josefin Sans"/>
              <a:cs typeface="Josefin Sans"/>
              <a:sym typeface="Josefin Sans"/>
            </a:endParaRPr>
          </a:p>
        </p:txBody>
      </p:sp>
      <p:sp>
        <p:nvSpPr>
          <p:cNvPr id="371" name="Google Shape;371;p65"/>
          <p:cNvSpPr txBox="1">
            <a:spLocks noGrp="1"/>
          </p:cNvSpPr>
          <p:nvPr>
            <p:ph type="title" idx="4294967295"/>
          </p:nvPr>
        </p:nvSpPr>
        <p:spPr>
          <a:xfrm>
            <a:off x="603200" y="155933"/>
            <a:ext cx="10985600" cy="1297200"/>
          </a:xfrm>
          <a:prstGeom prst="rect">
            <a:avLst/>
          </a:prstGeom>
          <a:noFill/>
          <a:ln>
            <a:noFill/>
          </a:ln>
        </p:spPr>
        <p:txBody>
          <a:bodyPr spcFirstLastPara="1" wrap="square" lIns="25400" tIns="25400" rIns="25400" bIns="25400" anchor="b" anchorCtr="0">
            <a:noAutofit/>
          </a:bodyPr>
          <a:lstStyle/>
          <a:p>
            <a:pPr>
              <a:lnSpc>
                <a:spcPct val="90000"/>
              </a:lnSpc>
              <a:buClr>
                <a:schemeClr val="accent2"/>
              </a:buClr>
              <a:buSzPts val="4860"/>
            </a:pPr>
            <a:r>
              <a:rPr lang="en" sz="4879">
                <a:latin typeface="Montserrat"/>
                <a:ea typeface="Montserrat"/>
                <a:cs typeface="Montserrat"/>
                <a:sym typeface="Montserrat"/>
              </a:rPr>
              <a:t>Components of Licensure to Prepare Teachers</a:t>
            </a:r>
            <a:endParaRPr sz="2239">
              <a:latin typeface="Montserrat"/>
              <a:ea typeface="Montserrat"/>
              <a:cs typeface="Montserrat"/>
              <a:sym typeface="Montserrat"/>
            </a:endParaRPr>
          </a:p>
        </p:txBody>
      </p:sp>
    </p:spTree>
    <p:extLst>
      <p:ext uri="{BB962C8B-B14F-4D97-AF65-F5344CB8AC3E}">
        <p14:creationId xmlns:p14="http://schemas.microsoft.com/office/powerpoint/2010/main" val="505066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141820"/>
            </a:gs>
            <a:gs pos="72340">
              <a:srgbClr val="2F5558"/>
            </a:gs>
            <a:gs pos="100000">
              <a:srgbClr val="4B9291"/>
            </a:gs>
          </a:gsLst>
          <a:lin ang="2479991" scaled="0"/>
        </a:gradFill>
        <a:effectLst/>
      </p:bgPr>
    </p:bg>
    <p:spTree>
      <p:nvGrpSpPr>
        <p:cNvPr id="1" name="Shape 376"/>
        <p:cNvGrpSpPr/>
        <p:nvPr/>
      </p:nvGrpSpPr>
      <p:grpSpPr>
        <a:xfrm>
          <a:off x="0" y="0"/>
          <a:ext cx="0" cy="0"/>
          <a:chOff x="0" y="0"/>
          <a:chExt cx="0" cy="0"/>
        </a:xfrm>
      </p:grpSpPr>
      <p:sp>
        <p:nvSpPr>
          <p:cNvPr id="380" name="Google Shape;380;p66" title="red box"/>
          <p:cNvSpPr/>
          <p:nvPr/>
        </p:nvSpPr>
        <p:spPr>
          <a:xfrm rot="5573931">
            <a:off x="5972172" y="69500"/>
            <a:ext cx="1036125" cy="13231753"/>
          </a:xfrm>
          <a:prstGeom prst="rect">
            <a:avLst/>
          </a:prstGeom>
          <a:solidFill>
            <a:srgbClr val="C92D3A"/>
          </a:solidFill>
          <a:ln>
            <a:noFill/>
          </a:ln>
          <a:effectLst>
            <a:outerShdw blurRad="165100" dist="25400" dir="2101748" rotWithShape="0">
              <a:srgbClr val="000000">
                <a:alpha val="48630"/>
              </a:srgbClr>
            </a:outerShdw>
          </a:effectLst>
        </p:spPr>
        <p:txBody>
          <a:bodyPr spcFirstLastPara="1" wrap="square" lIns="25400" tIns="25400" rIns="25400" bIns="25400" anchor="ctr" anchorCtr="0">
            <a:noAutofit/>
          </a:bodyPr>
          <a:lstStyle/>
          <a:p>
            <a:pPr algn="ctr" defTabSz="1219170">
              <a:buClr>
                <a:srgbClr val="FFFFFF"/>
              </a:buClr>
              <a:buSzPts val="1200"/>
            </a:pPr>
            <a:endParaRPr sz="1600" kern="0">
              <a:solidFill>
                <a:srgbClr val="FFFFFF"/>
              </a:solidFill>
              <a:latin typeface="Helvetica Neue"/>
              <a:ea typeface="Helvetica Neue"/>
              <a:cs typeface="Helvetica Neue"/>
              <a:sym typeface="Helvetica Neue"/>
            </a:endParaRPr>
          </a:p>
        </p:txBody>
      </p:sp>
      <p:sp>
        <p:nvSpPr>
          <p:cNvPr id="377" name="Google Shape;377;p66" title="green box"/>
          <p:cNvSpPr/>
          <p:nvPr/>
        </p:nvSpPr>
        <p:spPr>
          <a:xfrm rot="-108437">
            <a:off x="597469" y="1531158"/>
            <a:ext cx="9930940" cy="6564871"/>
          </a:xfrm>
          <a:prstGeom prst="rect">
            <a:avLst/>
          </a:prstGeom>
          <a:solidFill>
            <a:srgbClr val="4B9291"/>
          </a:solidFill>
          <a:ln>
            <a:noFill/>
          </a:ln>
          <a:effectLst>
            <a:outerShdw blurRad="57150" dist="19050" dir="5400000" algn="bl" rotWithShape="0">
              <a:srgbClr val="000000">
                <a:alpha val="50000"/>
              </a:srgbClr>
            </a:outerShdw>
          </a:effectLst>
        </p:spPr>
        <p:txBody>
          <a:bodyPr spcFirstLastPara="1" wrap="square" lIns="25400" tIns="25400" rIns="25400" bIns="25400" anchor="ctr" anchorCtr="0">
            <a:noAutofit/>
          </a:bodyPr>
          <a:lstStyle/>
          <a:p>
            <a:pPr algn="ctr" defTabSz="1219170">
              <a:buClr>
                <a:srgbClr val="4B9291"/>
              </a:buClr>
              <a:buSzPts val="1200"/>
            </a:pPr>
            <a:endParaRPr sz="1600" kern="0">
              <a:solidFill>
                <a:srgbClr val="4B9291"/>
              </a:solidFill>
              <a:latin typeface="Helvetica Neue"/>
              <a:ea typeface="Helvetica Neue"/>
              <a:cs typeface="Helvetica Neue"/>
              <a:sym typeface="Helvetica Neue"/>
            </a:endParaRPr>
          </a:p>
        </p:txBody>
      </p:sp>
      <p:sp>
        <p:nvSpPr>
          <p:cNvPr id="378" name="Google Shape;378;p66"/>
          <p:cNvSpPr txBox="1">
            <a:spLocks noGrp="1"/>
          </p:cNvSpPr>
          <p:nvPr>
            <p:ph type="body" idx="4294967295"/>
          </p:nvPr>
        </p:nvSpPr>
        <p:spPr>
          <a:xfrm>
            <a:off x="980133" y="1857733"/>
            <a:ext cx="9374400" cy="4746400"/>
          </a:xfrm>
          <a:prstGeom prst="rect">
            <a:avLst/>
          </a:prstGeom>
          <a:noFill/>
          <a:ln>
            <a:noFill/>
          </a:ln>
        </p:spPr>
        <p:txBody>
          <a:bodyPr spcFirstLastPara="1" wrap="square" lIns="22833" tIns="22833" rIns="22833" bIns="22833" anchor="t" anchorCtr="0">
            <a:normAutofit/>
          </a:bodyPr>
          <a:lstStyle/>
          <a:p>
            <a:pPr marL="609585" indent="-448722">
              <a:lnSpc>
                <a:spcPct val="115000"/>
              </a:lnSpc>
              <a:spcBef>
                <a:spcPts val="1333"/>
              </a:spcBef>
              <a:buSzPts val="1700"/>
              <a:buFont typeface="Josefin Sans"/>
              <a:buChar char="•"/>
            </a:pPr>
            <a:r>
              <a:rPr lang="en" sz="2267" b="1">
                <a:latin typeface="Josefin Sans"/>
                <a:ea typeface="Josefin Sans"/>
                <a:cs typeface="Josefin Sans"/>
                <a:sym typeface="Josefin Sans"/>
              </a:rPr>
              <a:t>Approved Programs</a:t>
            </a:r>
            <a:endParaRPr sz="2267" b="1">
              <a:latin typeface="Josefin Sans"/>
              <a:ea typeface="Josefin Sans"/>
              <a:cs typeface="Josefin Sans"/>
              <a:sym typeface="Josefin Sans"/>
            </a:endParaRPr>
          </a:p>
          <a:p>
            <a:pPr marL="609585" indent="-448722">
              <a:lnSpc>
                <a:spcPct val="115000"/>
              </a:lnSpc>
              <a:spcBef>
                <a:spcPts val="0"/>
              </a:spcBef>
              <a:buSzPts val="1700"/>
              <a:buFont typeface="Josefin Sans"/>
              <a:buChar char="•"/>
            </a:pPr>
            <a:r>
              <a:rPr lang="en" sz="2267" b="1">
                <a:latin typeface="Josefin Sans"/>
                <a:ea typeface="Josefin Sans"/>
                <a:cs typeface="Josefin Sans"/>
                <a:sym typeface="Josefin Sans"/>
              </a:rPr>
              <a:t>Reciprocity</a:t>
            </a:r>
            <a:endParaRPr sz="2267" b="1">
              <a:latin typeface="Josefin Sans"/>
              <a:ea typeface="Josefin Sans"/>
              <a:cs typeface="Josefin Sans"/>
              <a:sym typeface="Josefin Sans"/>
            </a:endParaRPr>
          </a:p>
          <a:p>
            <a:pPr marL="0" indent="0">
              <a:lnSpc>
                <a:spcPct val="115000"/>
              </a:lnSpc>
              <a:spcBef>
                <a:spcPts val="1333"/>
              </a:spcBef>
              <a:buNone/>
            </a:pPr>
            <a:r>
              <a:rPr lang="en" sz="2267" b="1">
                <a:latin typeface="Josefin Sans"/>
                <a:ea typeface="Josefin Sans"/>
                <a:cs typeface="Josefin Sans"/>
                <a:sym typeface="Josefin Sans"/>
              </a:rPr>
              <a:t>Alternate Routes:</a:t>
            </a:r>
            <a:endParaRPr sz="2267" b="1">
              <a:latin typeface="Josefin Sans"/>
              <a:ea typeface="Josefin Sans"/>
              <a:cs typeface="Josefin Sans"/>
              <a:sym typeface="Josefin Sans"/>
            </a:endParaRPr>
          </a:p>
          <a:p>
            <a:pPr marL="609585" indent="-448722">
              <a:lnSpc>
                <a:spcPct val="115000"/>
              </a:lnSpc>
              <a:spcBef>
                <a:spcPts val="1333"/>
              </a:spcBef>
              <a:buSzPts val="1700"/>
              <a:buFont typeface="Josefin Sans"/>
              <a:buChar char="•"/>
            </a:pPr>
            <a:r>
              <a:rPr lang="en" sz="2267" b="1">
                <a:latin typeface="Josefin Sans"/>
                <a:ea typeface="Josefin Sans"/>
                <a:cs typeface="Josefin Sans"/>
                <a:sym typeface="Josefin Sans"/>
              </a:rPr>
              <a:t>Provisional License</a:t>
            </a:r>
            <a:endParaRPr sz="2267" b="1">
              <a:latin typeface="Josefin Sans"/>
              <a:ea typeface="Josefin Sans"/>
              <a:cs typeface="Josefin Sans"/>
              <a:sym typeface="Josefin Sans"/>
            </a:endParaRPr>
          </a:p>
          <a:p>
            <a:pPr marL="609585" indent="-448722">
              <a:lnSpc>
                <a:spcPct val="115000"/>
              </a:lnSpc>
              <a:spcBef>
                <a:spcPts val="0"/>
              </a:spcBef>
              <a:buSzPts val="1700"/>
              <a:buFont typeface="Josefin Sans"/>
              <a:buChar char="•"/>
            </a:pPr>
            <a:r>
              <a:rPr lang="en" sz="2267" b="1">
                <a:latin typeface="Josefin Sans"/>
                <a:ea typeface="Josefin Sans"/>
                <a:cs typeface="Josefin Sans"/>
                <a:sym typeface="Josefin Sans"/>
              </a:rPr>
              <a:t>Provisional (Special Education) License</a:t>
            </a:r>
            <a:endParaRPr sz="2267" b="1">
              <a:latin typeface="Josefin Sans"/>
              <a:ea typeface="Josefin Sans"/>
              <a:cs typeface="Josefin Sans"/>
              <a:sym typeface="Josefin Sans"/>
            </a:endParaRPr>
          </a:p>
          <a:p>
            <a:pPr marL="609585" indent="-448722">
              <a:lnSpc>
                <a:spcPct val="115000"/>
              </a:lnSpc>
              <a:spcBef>
                <a:spcPts val="0"/>
              </a:spcBef>
              <a:buSzPts val="1700"/>
              <a:buFont typeface="Josefin Sans"/>
              <a:buChar char="•"/>
            </a:pPr>
            <a:r>
              <a:rPr lang="en" sz="2267" b="1">
                <a:latin typeface="Josefin Sans"/>
                <a:ea typeface="Josefin Sans"/>
                <a:cs typeface="Josefin Sans"/>
                <a:sym typeface="Josefin Sans"/>
              </a:rPr>
              <a:t>Provisional (Career Switcher) License</a:t>
            </a:r>
            <a:endParaRPr sz="2267" b="1">
              <a:latin typeface="Josefin Sans"/>
              <a:ea typeface="Josefin Sans"/>
              <a:cs typeface="Josefin Sans"/>
              <a:sym typeface="Josefin Sans"/>
            </a:endParaRPr>
          </a:p>
          <a:p>
            <a:pPr marL="609585" indent="-448722">
              <a:lnSpc>
                <a:spcPct val="115000"/>
              </a:lnSpc>
              <a:spcBef>
                <a:spcPts val="0"/>
              </a:spcBef>
              <a:buSzPts val="1700"/>
              <a:buFont typeface="Josefin Sans"/>
              <a:buChar char="•"/>
            </a:pPr>
            <a:r>
              <a:rPr lang="en" sz="2267" b="1">
                <a:latin typeface="Josefin Sans"/>
                <a:ea typeface="Josefin Sans"/>
                <a:cs typeface="Josefin Sans"/>
                <a:sym typeface="Josefin Sans"/>
              </a:rPr>
              <a:t>Provisional (Online) License</a:t>
            </a:r>
            <a:endParaRPr sz="2267" b="1">
              <a:latin typeface="Josefin Sans"/>
              <a:ea typeface="Josefin Sans"/>
              <a:cs typeface="Josefin Sans"/>
              <a:sym typeface="Josefin Sans"/>
            </a:endParaRPr>
          </a:p>
          <a:p>
            <a:pPr marL="609585" indent="-448722">
              <a:lnSpc>
                <a:spcPct val="115000"/>
              </a:lnSpc>
              <a:spcBef>
                <a:spcPts val="0"/>
              </a:spcBef>
              <a:buSzPts val="1700"/>
              <a:buFont typeface="Josefin Sans"/>
              <a:buChar char="•"/>
            </a:pPr>
            <a:r>
              <a:rPr lang="en" sz="2267" b="1">
                <a:latin typeface="Josefin Sans"/>
                <a:ea typeface="Josefin Sans"/>
                <a:cs typeface="Josefin Sans"/>
                <a:sym typeface="Josefin Sans"/>
              </a:rPr>
              <a:t>Provisional License/Technical Professional License</a:t>
            </a:r>
            <a:endParaRPr sz="2267" b="1">
              <a:latin typeface="Josefin Sans"/>
              <a:ea typeface="Josefin Sans"/>
              <a:cs typeface="Josefin Sans"/>
              <a:sym typeface="Josefin Sans"/>
            </a:endParaRPr>
          </a:p>
          <a:p>
            <a:pPr marL="609585" indent="-448722">
              <a:lnSpc>
                <a:spcPct val="115000"/>
              </a:lnSpc>
              <a:spcBef>
                <a:spcPts val="0"/>
              </a:spcBef>
              <a:buSzPts val="1700"/>
              <a:buFont typeface="Josefin Sans"/>
              <a:buChar char="•"/>
            </a:pPr>
            <a:r>
              <a:rPr lang="en" sz="2267" b="1">
                <a:latin typeface="Josefin Sans"/>
                <a:ea typeface="Josefin Sans"/>
                <a:cs typeface="Josefin Sans"/>
                <a:sym typeface="Josefin Sans"/>
              </a:rPr>
              <a:t>Experiential Learning</a:t>
            </a:r>
            <a:endParaRPr sz="2267" b="1">
              <a:latin typeface="Josefin Sans"/>
              <a:ea typeface="Josefin Sans"/>
              <a:cs typeface="Josefin Sans"/>
              <a:sym typeface="Josefin Sans"/>
            </a:endParaRPr>
          </a:p>
          <a:p>
            <a:pPr marL="761981" indent="-761981">
              <a:spcBef>
                <a:spcPts val="1333"/>
              </a:spcBef>
              <a:buNone/>
            </a:pPr>
            <a:endParaRPr sz="2267" b="1">
              <a:solidFill>
                <a:schemeClr val="lt1"/>
              </a:solidFill>
              <a:latin typeface="Josefin Sans"/>
              <a:ea typeface="Josefin Sans"/>
              <a:cs typeface="Josefin Sans"/>
              <a:sym typeface="Josefin Sans"/>
            </a:endParaRPr>
          </a:p>
        </p:txBody>
      </p:sp>
      <p:sp>
        <p:nvSpPr>
          <p:cNvPr id="379" name="Google Shape;379;p66"/>
          <p:cNvSpPr txBox="1">
            <a:spLocks noGrp="1"/>
          </p:cNvSpPr>
          <p:nvPr>
            <p:ph type="title" idx="4294967295"/>
          </p:nvPr>
        </p:nvSpPr>
        <p:spPr>
          <a:xfrm>
            <a:off x="736399" y="79031"/>
            <a:ext cx="10985600" cy="1116400"/>
          </a:xfrm>
          <a:prstGeom prst="rect">
            <a:avLst/>
          </a:prstGeom>
          <a:noFill/>
          <a:ln>
            <a:noFill/>
          </a:ln>
        </p:spPr>
        <p:txBody>
          <a:bodyPr spcFirstLastPara="1" wrap="square" lIns="25400" tIns="25400" rIns="25400" bIns="25400" anchor="b" anchorCtr="0">
            <a:normAutofit/>
          </a:bodyPr>
          <a:lstStyle/>
          <a:p>
            <a:pPr>
              <a:buSzPct val="100000"/>
            </a:pPr>
            <a:r>
              <a:rPr lang="en" sz="5867">
                <a:latin typeface="Montserrat"/>
                <a:ea typeface="Montserrat"/>
                <a:cs typeface="Montserrat"/>
                <a:sym typeface="Montserrat"/>
              </a:rPr>
              <a:t>Routes to Licensure: Overview</a:t>
            </a:r>
            <a:endParaRPr>
              <a:latin typeface="Montserrat"/>
              <a:ea typeface="Montserrat"/>
              <a:cs typeface="Montserrat"/>
              <a:sym typeface="Montserrat"/>
            </a:endParaRPr>
          </a:p>
        </p:txBody>
      </p:sp>
    </p:spTree>
    <p:extLst>
      <p:ext uri="{BB962C8B-B14F-4D97-AF65-F5344CB8AC3E}">
        <p14:creationId xmlns:p14="http://schemas.microsoft.com/office/powerpoint/2010/main" val="4205003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141820"/>
            </a:gs>
            <a:gs pos="72340">
              <a:srgbClr val="2F5558"/>
            </a:gs>
            <a:gs pos="100000">
              <a:srgbClr val="4B9291"/>
            </a:gs>
          </a:gsLst>
          <a:lin ang="2479991" scaled="0"/>
        </a:gradFill>
        <a:effectLst/>
      </p:bgPr>
    </p:bg>
    <p:spTree>
      <p:nvGrpSpPr>
        <p:cNvPr id="1" name="Shape 384"/>
        <p:cNvGrpSpPr/>
        <p:nvPr/>
      </p:nvGrpSpPr>
      <p:grpSpPr>
        <a:xfrm>
          <a:off x="0" y="0"/>
          <a:ext cx="0" cy="0"/>
          <a:chOff x="0" y="0"/>
          <a:chExt cx="0" cy="0"/>
        </a:xfrm>
      </p:grpSpPr>
      <p:sp>
        <p:nvSpPr>
          <p:cNvPr id="385" name="Google Shape;385;p67" title="green box"/>
          <p:cNvSpPr/>
          <p:nvPr/>
        </p:nvSpPr>
        <p:spPr>
          <a:xfrm rot="-108437">
            <a:off x="597469" y="1531158"/>
            <a:ext cx="9930940" cy="6564871"/>
          </a:xfrm>
          <a:prstGeom prst="rect">
            <a:avLst/>
          </a:prstGeom>
          <a:solidFill>
            <a:srgbClr val="4B9291"/>
          </a:solidFill>
          <a:ln>
            <a:noFill/>
          </a:ln>
          <a:effectLst>
            <a:outerShdw blurRad="57150" dist="19050" dir="5400000" algn="bl" rotWithShape="0">
              <a:srgbClr val="000000">
                <a:alpha val="50000"/>
              </a:srgbClr>
            </a:outerShdw>
          </a:effectLst>
        </p:spPr>
        <p:txBody>
          <a:bodyPr spcFirstLastPara="1" wrap="square" lIns="25400" tIns="25400" rIns="25400" bIns="25400" anchor="ctr" anchorCtr="0">
            <a:noAutofit/>
          </a:bodyPr>
          <a:lstStyle/>
          <a:p>
            <a:pPr algn="ctr" defTabSz="1219170">
              <a:buClr>
                <a:srgbClr val="4B9291"/>
              </a:buClr>
              <a:buSzPts val="1200"/>
            </a:pPr>
            <a:endParaRPr sz="1600" kern="0">
              <a:solidFill>
                <a:srgbClr val="4B9291"/>
              </a:solidFill>
              <a:latin typeface="Helvetica Neue"/>
              <a:ea typeface="Helvetica Neue"/>
              <a:cs typeface="Helvetica Neue"/>
              <a:sym typeface="Helvetica Neue"/>
            </a:endParaRPr>
          </a:p>
        </p:txBody>
      </p:sp>
      <p:pic>
        <p:nvPicPr>
          <p:cNvPr id="388" name="Google Shape;388;p67" title="picture of a male teacher"/>
          <p:cNvPicPr preferRelativeResize="0"/>
          <p:nvPr/>
        </p:nvPicPr>
        <p:blipFill rotWithShape="1">
          <a:blip r:embed="rId3">
            <a:alphaModFix/>
          </a:blip>
          <a:srcRect/>
          <a:stretch/>
        </p:blipFill>
        <p:spPr>
          <a:xfrm>
            <a:off x="7425364" y="1988103"/>
            <a:ext cx="4132533" cy="4120200"/>
          </a:xfrm>
          <a:prstGeom prst="rect">
            <a:avLst/>
          </a:prstGeom>
          <a:noFill/>
          <a:ln>
            <a:noFill/>
          </a:ln>
        </p:spPr>
      </p:pic>
      <p:sp>
        <p:nvSpPr>
          <p:cNvPr id="386" name="Google Shape;386;p67"/>
          <p:cNvSpPr txBox="1">
            <a:spLocks noGrp="1"/>
          </p:cNvSpPr>
          <p:nvPr>
            <p:ph type="body" idx="4294967295"/>
          </p:nvPr>
        </p:nvSpPr>
        <p:spPr>
          <a:xfrm>
            <a:off x="980125" y="2008825"/>
            <a:ext cx="9374400" cy="5001600"/>
          </a:xfrm>
          <a:prstGeom prst="rect">
            <a:avLst/>
          </a:prstGeom>
          <a:noFill/>
          <a:ln>
            <a:noFill/>
          </a:ln>
        </p:spPr>
        <p:txBody>
          <a:bodyPr spcFirstLastPara="1" wrap="square" lIns="22833" tIns="22833" rIns="22833" bIns="22833" anchor="t" anchorCtr="0">
            <a:normAutofit lnSpcReduction="10000"/>
          </a:bodyPr>
          <a:lstStyle/>
          <a:p>
            <a:pPr marL="0" indent="0">
              <a:lnSpc>
                <a:spcPct val="100000"/>
              </a:lnSpc>
              <a:spcBef>
                <a:spcPts val="0"/>
              </a:spcBef>
              <a:buClr>
                <a:schemeClr val="dk1"/>
              </a:buClr>
              <a:buSzPts val="400"/>
              <a:buNone/>
            </a:pPr>
            <a:r>
              <a:rPr lang="en" sz="2267" b="1" dirty="0">
                <a:latin typeface="Josefin Sans"/>
                <a:ea typeface="Josefin Sans"/>
                <a:cs typeface="Josefin Sans"/>
                <a:sym typeface="Josefin Sans"/>
              </a:rPr>
              <a:t>Components of Approved Programs</a:t>
            </a:r>
            <a:endParaRPr sz="2267" b="1" dirty="0">
              <a:latin typeface="Josefin Sans"/>
              <a:ea typeface="Josefin Sans"/>
              <a:cs typeface="Josefin Sans"/>
              <a:sym typeface="Josefin Sans"/>
            </a:endParaRPr>
          </a:p>
          <a:p>
            <a:pPr marL="0" indent="0">
              <a:lnSpc>
                <a:spcPct val="100000"/>
              </a:lnSpc>
              <a:spcBef>
                <a:spcPts val="0"/>
              </a:spcBef>
              <a:buClr>
                <a:schemeClr val="dk1"/>
              </a:buClr>
              <a:buSzPts val="400"/>
              <a:buNone/>
            </a:pPr>
            <a:endParaRPr sz="2267" b="1" dirty="0">
              <a:latin typeface="Josefin Sans"/>
              <a:ea typeface="Josefin Sans"/>
              <a:cs typeface="Josefin Sans"/>
              <a:sym typeface="Josefin Sans"/>
            </a:endParaRPr>
          </a:p>
          <a:p>
            <a:pPr marL="609585" indent="-448722">
              <a:lnSpc>
                <a:spcPct val="100000"/>
              </a:lnSpc>
              <a:spcBef>
                <a:spcPts val="0"/>
              </a:spcBef>
              <a:buSzPts val="1700"/>
              <a:buFont typeface="Josefin Sans"/>
              <a:buChar char="•"/>
            </a:pPr>
            <a:r>
              <a:rPr lang="en" sz="2267" b="1" dirty="0">
                <a:latin typeface="Josefin Sans"/>
                <a:ea typeface="Josefin Sans"/>
                <a:cs typeface="Josefin Sans"/>
                <a:sym typeface="Josefin Sans"/>
              </a:rPr>
              <a:t>Content Coursework</a:t>
            </a:r>
            <a:endParaRPr sz="2267" b="1" dirty="0">
              <a:latin typeface="Josefin Sans"/>
              <a:ea typeface="Josefin Sans"/>
              <a:cs typeface="Josefin Sans"/>
              <a:sym typeface="Josefin Sans"/>
            </a:endParaRPr>
          </a:p>
          <a:p>
            <a:pPr marL="0" indent="0">
              <a:lnSpc>
                <a:spcPct val="100000"/>
              </a:lnSpc>
              <a:spcBef>
                <a:spcPts val="0"/>
              </a:spcBef>
              <a:buNone/>
            </a:pPr>
            <a:endParaRPr sz="2267" b="1" dirty="0">
              <a:latin typeface="Josefin Sans"/>
              <a:ea typeface="Josefin Sans"/>
              <a:cs typeface="Josefin Sans"/>
              <a:sym typeface="Josefin Sans"/>
            </a:endParaRPr>
          </a:p>
          <a:p>
            <a:pPr marL="609585" indent="-448722">
              <a:lnSpc>
                <a:spcPct val="100000"/>
              </a:lnSpc>
              <a:spcBef>
                <a:spcPts val="0"/>
              </a:spcBef>
              <a:buSzPts val="1700"/>
              <a:buFont typeface="Josefin Sans"/>
              <a:buChar char="•"/>
            </a:pPr>
            <a:r>
              <a:rPr lang="en" sz="2267" b="1" dirty="0">
                <a:latin typeface="Josefin Sans"/>
                <a:ea typeface="Josefin Sans"/>
                <a:cs typeface="Josefin Sans"/>
                <a:sym typeface="Josefin Sans"/>
              </a:rPr>
              <a:t>Professional Studies Courses</a:t>
            </a:r>
            <a:endParaRPr sz="2267" b="1" dirty="0">
              <a:latin typeface="Josefin Sans"/>
              <a:ea typeface="Josefin Sans"/>
              <a:cs typeface="Josefin Sans"/>
              <a:sym typeface="Josefin Sans"/>
            </a:endParaRPr>
          </a:p>
          <a:p>
            <a:pPr marL="0" indent="0">
              <a:lnSpc>
                <a:spcPct val="100000"/>
              </a:lnSpc>
              <a:spcBef>
                <a:spcPts val="0"/>
              </a:spcBef>
              <a:buNone/>
            </a:pPr>
            <a:endParaRPr sz="2267" b="1" dirty="0">
              <a:latin typeface="Josefin Sans"/>
              <a:ea typeface="Josefin Sans"/>
              <a:cs typeface="Josefin Sans"/>
              <a:sym typeface="Josefin Sans"/>
            </a:endParaRPr>
          </a:p>
          <a:p>
            <a:pPr marL="609585" indent="-448722">
              <a:lnSpc>
                <a:spcPct val="100000"/>
              </a:lnSpc>
              <a:spcBef>
                <a:spcPts val="0"/>
              </a:spcBef>
              <a:buSzPts val="1700"/>
              <a:buFont typeface="Josefin Sans"/>
              <a:buChar char="•"/>
            </a:pPr>
            <a:r>
              <a:rPr lang="en" sz="2267" b="1" dirty="0">
                <a:latin typeface="Josefin Sans"/>
                <a:ea typeface="Josefin Sans"/>
                <a:cs typeface="Josefin Sans"/>
                <a:sym typeface="Josefin Sans"/>
              </a:rPr>
              <a:t>Student Teaching</a:t>
            </a:r>
            <a:endParaRPr sz="2267" b="1" dirty="0">
              <a:latin typeface="Josefin Sans"/>
              <a:ea typeface="Josefin Sans"/>
              <a:cs typeface="Josefin Sans"/>
              <a:sym typeface="Josefin Sans"/>
            </a:endParaRPr>
          </a:p>
          <a:p>
            <a:pPr marL="0" indent="0">
              <a:lnSpc>
                <a:spcPct val="100000"/>
              </a:lnSpc>
              <a:spcBef>
                <a:spcPts val="0"/>
              </a:spcBef>
              <a:buNone/>
            </a:pPr>
            <a:endParaRPr sz="2267" b="1" dirty="0">
              <a:latin typeface="Josefin Sans"/>
              <a:ea typeface="Josefin Sans"/>
              <a:cs typeface="Josefin Sans"/>
              <a:sym typeface="Josefin Sans"/>
            </a:endParaRPr>
          </a:p>
          <a:p>
            <a:pPr marL="609585" indent="-448722">
              <a:lnSpc>
                <a:spcPct val="100000"/>
              </a:lnSpc>
              <a:spcBef>
                <a:spcPts val="0"/>
              </a:spcBef>
              <a:buSzPts val="1700"/>
              <a:buFont typeface="Josefin Sans"/>
              <a:buChar char="•"/>
            </a:pPr>
            <a:r>
              <a:rPr lang="en" sz="2267" b="1" dirty="0">
                <a:latin typeface="Josefin Sans"/>
                <a:ea typeface="Josefin Sans"/>
                <a:cs typeface="Josefin Sans"/>
                <a:sym typeface="Josefin Sans"/>
              </a:rPr>
              <a:t>Assessments</a:t>
            </a:r>
            <a:endParaRPr sz="2267" b="1" dirty="0">
              <a:latin typeface="Josefin Sans"/>
              <a:ea typeface="Josefin Sans"/>
              <a:cs typeface="Josefin Sans"/>
              <a:sym typeface="Josefin Sans"/>
            </a:endParaRPr>
          </a:p>
          <a:p>
            <a:pPr marL="0" indent="0">
              <a:lnSpc>
                <a:spcPct val="100000"/>
              </a:lnSpc>
              <a:spcBef>
                <a:spcPts val="0"/>
              </a:spcBef>
              <a:buNone/>
            </a:pPr>
            <a:endParaRPr sz="2267" b="1" dirty="0">
              <a:latin typeface="Josefin Sans"/>
              <a:ea typeface="Josefin Sans"/>
              <a:cs typeface="Josefin Sans"/>
              <a:sym typeface="Josefin Sans"/>
            </a:endParaRPr>
          </a:p>
          <a:p>
            <a:pPr marL="609585" indent="-448722">
              <a:lnSpc>
                <a:spcPct val="100000"/>
              </a:lnSpc>
              <a:spcBef>
                <a:spcPts val="0"/>
              </a:spcBef>
              <a:buSzPts val="1700"/>
              <a:buFont typeface="Josefin Sans"/>
              <a:buChar char="•"/>
            </a:pPr>
            <a:r>
              <a:rPr lang="en" sz="2267" b="1" dirty="0">
                <a:latin typeface="Josefin Sans"/>
                <a:ea typeface="Josefin Sans"/>
                <a:cs typeface="Josefin Sans"/>
                <a:sym typeface="Josefin Sans"/>
              </a:rPr>
              <a:t>Statutory Requirements</a:t>
            </a:r>
            <a:endParaRPr sz="2267" b="1" dirty="0">
              <a:latin typeface="Josefin Sans"/>
              <a:ea typeface="Josefin Sans"/>
              <a:cs typeface="Josefin Sans"/>
              <a:sym typeface="Josefin Sans"/>
            </a:endParaRPr>
          </a:p>
          <a:p>
            <a:pPr marL="0" indent="0">
              <a:lnSpc>
                <a:spcPct val="100000"/>
              </a:lnSpc>
              <a:spcBef>
                <a:spcPts val="0"/>
              </a:spcBef>
              <a:buNone/>
            </a:pPr>
            <a:endParaRPr b="1" dirty="0">
              <a:latin typeface="Josefin Sans"/>
              <a:ea typeface="Josefin Sans"/>
              <a:cs typeface="Josefin Sans"/>
              <a:sym typeface="Josefin Sans"/>
            </a:endParaRPr>
          </a:p>
          <a:p>
            <a:pPr marL="761981" indent="-761981">
              <a:spcBef>
                <a:spcPts val="1333"/>
              </a:spcBef>
              <a:buClr>
                <a:schemeClr val="dk1"/>
              </a:buClr>
              <a:buSzPts val="1100"/>
              <a:buNone/>
            </a:pPr>
            <a:r>
              <a:rPr lang="en" sz="2267" b="1" u="sng" dirty="0">
                <a:solidFill>
                  <a:srgbClr val="F5C74E"/>
                </a:solidFill>
                <a:latin typeface="Josefin Sans"/>
                <a:ea typeface="Josefin Sans"/>
                <a:cs typeface="Josefin Sans"/>
                <a:sym typeface="Josefin Sans"/>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List of Programs and Contacts</a:t>
            </a:r>
            <a:endParaRPr sz="2267" b="1" dirty="0">
              <a:solidFill>
                <a:srgbClr val="F5C74E"/>
              </a:solidFill>
              <a:latin typeface="Josefin Sans"/>
              <a:ea typeface="Josefin Sans"/>
              <a:cs typeface="Josefin Sans"/>
              <a:sym typeface="Josefin Sans"/>
            </a:endParaRPr>
          </a:p>
          <a:p>
            <a:pPr marL="761981" indent="-761981">
              <a:spcBef>
                <a:spcPts val="1333"/>
              </a:spcBef>
              <a:buClr>
                <a:schemeClr val="dk1"/>
              </a:buClr>
              <a:buSzPts val="1100"/>
              <a:buNone/>
            </a:pPr>
            <a:r>
              <a:rPr lang="en" sz="2267" b="1" u="sng" dirty="0">
                <a:solidFill>
                  <a:srgbClr val="F5C74E"/>
                </a:solidFill>
                <a:latin typeface="Josefin Sans"/>
                <a:ea typeface="Josefin Sans"/>
                <a:cs typeface="Josefin Sans"/>
                <a:sym typeface="Josefin Sans"/>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List of Approved Programs in Virginia</a:t>
            </a:r>
            <a:endParaRPr sz="2267" b="1" dirty="0">
              <a:solidFill>
                <a:srgbClr val="F5C74E"/>
              </a:solidFill>
              <a:latin typeface="Josefin Sans"/>
              <a:ea typeface="Josefin Sans"/>
              <a:cs typeface="Josefin Sans"/>
              <a:sym typeface="Josefin Sans"/>
            </a:endParaRPr>
          </a:p>
          <a:p>
            <a:pPr marL="761981" indent="-761981">
              <a:spcBef>
                <a:spcPts val="1333"/>
              </a:spcBef>
              <a:buNone/>
            </a:pPr>
            <a:endParaRPr sz="2267" b="1" dirty="0">
              <a:solidFill>
                <a:schemeClr val="lt1"/>
              </a:solidFill>
              <a:latin typeface="Josefin Sans"/>
              <a:ea typeface="Josefin Sans"/>
              <a:cs typeface="Josefin Sans"/>
              <a:sym typeface="Josefin Sans"/>
            </a:endParaRPr>
          </a:p>
        </p:txBody>
      </p:sp>
      <p:sp>
        <p:nvSpPr>
          <p:cNvPr id="387" name="Google Shape;387;p67"/>
          <p:cNvSpPr txBox="1">
            <a:spLocks noGrp="1"/>
          </p:cNvSpPr>
          <p:nvPr>
            <p:ph type="title" idx="4294967295"/>
          </p:nvPr>
        </p:nvSpPr>
        <p:spPr>
          <a:xfrm>
            <a:off x="736399" y="79031"/>
            <a:ext cx="10985600" cy="1116400"/>
          </a:xfrm>
          <a:prstGeom prst="rect">
            <a:avLst/>
          </a:prstGeom>
          <a:noFill/>
          <a:ln>
            <a:noFill/>
          </a:ln>
        </p:spPr>
        <p:txBody>
          <a:bodyPr spcFirstLastPara="1" wrap="square" lIns="25400" tIns="25400" rIns="25400" bIns="25400" anchor="b" anchorCtr="0">
            <a:normAutofit/>
          </a:bodyPr>
          <a:lstStyle/>
          <a:p>
            <a:pPr>
              <a:buSzPct val="100000"/>
            </a:pPr>
            <a:r>
              <a:rPr lang="en" sz="5867">
                <a:latin typeface="Montserrat"/>
                <a:ea typeface="Montserrat"/>
                <a:cs typeface="Montserrat"/>
                <a:sym typeface="Montserrat"/>
              </a:rPr>
              <a:t>Virginia Approved Programs</a:t>
            </a:r>
            <a:endParaRPr>
              <a:latin typeface="Montserrat"/>
              <a:ea typeface="Montserrat"/>
              <a:cs typeface="Montserrat"/>
              <a:sym typeface="Montserrat"/>
            </a:endParaRPr>
          </a:p>
        </p:txBody>
      </p:sp>
    </p:spTree>
    <p:extLst>
      <p:ext uri="{BB962C8B-B14F-4D97-AF65-F5344CB8AC3E}">
        <p14:creationId xmlns:p14="http://schemas.microsoft.com/office/powerpoint/2010/main" val="28109089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141820"/>
            </a:gs>
            <a:gs pos="72340">
              <a:srgbClr val="2F5558"/>
            </a:gs>
            <a:gs pos="100000">
              <a:srgbClr val="4B9291"/>
            </a:gs>
          </a:gsLst>
          <a:lin ang="2479991" scaled="0"/>
        </a:gradFill>
        <a:effectLst/>
      </p:bgPr>
    </p:bg>
    <p:spTree>
      <p:nvGrpSpPr>
        <p:cNvPr id="1" name="Shape 392"/>
        <p:cNvGrpSpPr/>
        <p:nvPr/>
      </p:nvGrpSpPr>
      <p:grpSpPr>
        <a:xfrm>
          <a:off x="0" y="0"/>
          <a:ext cx="0" cy="0"/>
          <a:chOff x="0" y="0"/>
          <a:chExt cx="0" cy="0"/>
        </a:xfrm>
      </p:grpSpPr>
      <p:sp>
        <p:nvSpPr>
          <p:cNvPr id="393" name="Google Shape;393;p68" title="green box"/>
          <p:cNvSpPr/>
          <p:nvPr/>
        </p:nvSpPr>
        <p:spPr>
          <a:xfrm rot="-108437">
            <a:off x="597469" y="1531158"/>
            <a:ext cx="9930940" cy="6564871"/>
          </a:xfrm>
          <a:prstGeom prst="rect">
            <a:avLst/>
          </a:prstGeom>
          <a:solidFill>
            <a:srgbClr val="4B9291"/>
          </a:solidFill>
          <a:ln>
            <a:noFill/>
          </a:ln>
        </p:spPr>
        <p:txBody>
          <a:bodyPr spcFirstLastPara="1" wrap="square" lIns="25400" tIns="25400" rIns="25400" bIns="25400" anchor="ctr" anchorCtr="0">
            <a:noAutofit/>
          </a:bodyPr>
          <a:lstStyle/>
          <a:p>
            <a:pPr algn="ctr" defTabSz="1219170">
              <a:buClr>
                <a:srgbClr val="4B9291"/>
              </a:buClr>
              <a:buSzPts val="1200"/>
            </a:pPr>
            <a:endParaRPr sz="1600" kern="0">
              <a:solidFill>
                <a:srgbClr val="4B9291"/>
              </a:solidFill>
              <a:latin typeface="Helvetica Neue"/>
              <a:ea typeface="Helvetica Neue"/>
              <a:cs typeface="Helvetica Neue"/>
              <a:sym typeface="Helvetica Neue"/>
            </a:endParaRPr>
          </a:p>
        </p:txBody>
      </p:sp>
      <p:sp>
        <p:nvSpPr>
          <p:cNvPr id="394" name="Google Shape;394;p68"/>
          <p:cNvSpPr txBox="1">
            <a:spLocks noGrp="1"/>
          </p:cNvSpPr>
          <p:nvPr>
            <p:ph type="body" idx="4294967295"/>
          </p:nvPr>
        </p:nvSpPr>
        <p:spPr>
          <a:xfrm>
            <a:off x="980125" y="1805625"/>
            <a:ext cx="9374400" cy="4585200"/>
          </a:xfrm>
          <a:prstGeom prst="rect">
            <a:avLst/>
          </a:prstGeom>
          <a:noFill/>
          <a:ln>
            <a:noFill/>
          </a:ln>
        </p:spPr>
        <p:txBody>
          <a:bodyPr spcFirstLastPara="1" wrap="square" lIns="22833" tIns="22833" rIns="22833" bIns="22833" anchor="t" anchorCtr="0">
            <a:normAutofit/>
          </a:bodyPr>
          <a:lstStyle/>
          <a:p>
            <a:pPr marL="0" indent="0">
              <a:lnSpc>
                <a:spcPct val="100000"/>
              </a:lnSpc>
              <a:spcBef>
                <a:spcPts val="0"/>
              </a:spcBef>
              <a:buNone/>
            </a:pPr>
            <a:r>
              <a:rPr lang="en" sz="2267" b="1">
                <a:latin typeface="Josefin Sans"/>
                <a:ea typeface="Josefin Sans"/>
                <a:cs typeface="Josefin Sans"/>
                <a:sym typeface="Josefin Sans"/>
              </a:rPr>
              <a:t>An applicant coming to Virginia from any state may qualify for a Virginia teaching license if they have:</a:t>
            </a:r>
            <a:endParaRPr sz="2267" b="1">
              <a:latin typeface="Josefin Sans"/>
              <a:ea typeface="Josefin Sans"/>
              <a:cs typeface="Josefin Sans"/>
              <a:sym typeface="Josefin Sans"/>
            </a:endParaRPr>
          </a:p>
          <a:p>
            <a:pPr marL="0" indent="0">
              <a:lnSpc>
                <a:spcPct val="100000"/>
              </a:lnSpc>
              <a:spcBef>
                <a:spcPts val="0"/>
              </a:spcBef>
              <a:buNone/>
            </a:pPr>
            <a:endParaRPr sz="2267" b="1">
              <a:latin typeface="Josefin Sans"/>
              <a:ea typeface="Josefin Sans"/>
              <a:cs typeface="Josefin Sans"/>
              <a:sym typeface="Josefin Sans"/>
            </a:endParaRPr>
          </a:p>
          <a:p>
            <a:pPr marL="609585" indent="-448722">
              <a:lnSpc>
                <a:spcPct val="100000"/>
              </a:lnSpc>
              <a:spcBef>
                <a:spcPts val="0"/>
              </a:spcBef>
              <a:buSzPts val="1700"/>
              <a:buFont typeface="Josefin Sans"/>
              <a:buChar char="•"/>
            </a:pPr>
            <a:r>
              <a:rPr lang="en" sz="2267" b="1">
                <a:latin typeface="Josefin Sans"/>
                <a:ea typeface="Josefin Sans"/>
                <a:cs typeface="Josefin Sans"/>
                <a:sym typeface="Josefin Sans"/>
              </a:rPr>
              <a:t>Completed a state-approved educator preparation program through a nationally recognized four-year college or university, </a:t>
            </a:r>
            <a:endParaRPr sz="2267" b="1">
              <a:latin typeface="Josefin Sans"/>
              <a:ea typeface="Josefin Sans"/>
              <a:cs typeface="Josefin Sans"/>
              <a:sym typeface="Josefin Sans"/>
            </a:endParaRPr>
          </a:p>
          <a:p>
            <a:pPr marL="609585" indent="0">
              <a:lnSpc>
                <a:spcPct val="100000"/>
              </a:lnSpc>
              <a:spcBef>
                <a:spcPts val="0"/>
              </a:spcBef>
              <a:buNone/>
            </a:pPr>
            <a:endParaRPr sz="1600" b="1">
              <a:latin typeface="Josefin Sans"/>
              <a:ea typeface="Josefin Sans"/>
              <a:cs typeface="Josefin Sans"/>
              <a:sym typeface="Josefin Sans"/>
            </a:endParaRPr>
          </a:p>
          <a:p>
            <a:pPr marL="609585" indent="0">
              <a:lnSpc>
                <a:spcPct val="100000"/>
              </a:lnSpc>
              <a:spcBef>
                <a:spcPts val="0"/>
              </a:spcBef>
              <a:buNone/>
            </a:pPr>
            <a:r>
              <a:rPr lang="en" sz="2267" b="1">
                <a:latin typeface="Josefin Sans"/>
                <a:ea typeface="Josefin Sans"/>
                <a:cs typeface="Josefin Sans"/>
                <a:sym typeface="Josefin Sans"/>
              </a:rPr>
              <a:t>or</a:t>
            </a:r>
            <a:endParaRPr sz="2267" b="1">
              <a:latin typeface="Josefin Sans"/>
              <a:ea typeface="Josefin Sans"/>
              <a:cs typeface="Josefin Sans"/>
              <a:sym typeface="Josefin Sans"/>
            </a:endParaRPr>
          </a:p>
          <a:p>
            <a:pPr marL="609585" indent="0">
              <a:lnSpc>
                <a:spcPct val="100000"/>
              </a:lnSpc>
              <a:spcBef>
                <a:spcPts val="0"/>
              </a:spcBef>
              <a:buNone/>
            </a:pPr>
            <a:endParaRPr sz="2000" b="1">
              <a:latin typeface="Josefin Sans"/>
              <a:ea typeface="Josefin Sans"/>
              <a:cs typeface="Josefin Sans"/>
              <a:sym typeface="Josefin Sans"/>
            </a:endParaRPr>
          </a:p>
          <a:p>
            <a:pPr marL="609585" indent="-448722">
              <a:lnSpc>
                <a:spcPct val="100000"/>
              </a:lnSpc>
              <a:spcBef>
                <a:spcPts val="0"/>
              </a:spcBef>
              <a:buSzPts val="1700"/>
              <a:buFont typeface="Josefin Sans"/>
              <a:buChar char="•"/>
            </a:pPr>
            <a:r>
              <a:rPr lang="en" sz="2267" b="1">
                <a:latin typeface="Josefin Sans"/>
                <a:ea typeface="Josefin Sans"/>
                <a:cs typeface="Josefin Sans"/>
                <a:sym typeface="Josefin Sans"/>
              </a:rPr>
              <a:t>Holds a valid out-of-state teaching license (full credentials without deficiencies) with a comparable endorsement in force at the time the application for Virginia is made </a:t>
            </a:r>
            <a:endParaRPr sz="2267" b="1">
              <a:latin typeface="Josefin Sans"/>
              <a:ea typeface="Josefin Sans"/>
              <a:cs typeface="Josefin Sans"/>
              <a:sym typeface="Josefin Sans"/>
            </a:endParaRPr>
          </a:p>
          <a:p>
            <a:pPr marL="0" indent="0">
              <a:lnSpc>
                <a:spcPct val="100000"/>
              </a:lnSpc>
              <a:spcBef>
                <a:spcPts val="0"/>
              </a:spcBef>
              <a:buNone/>
            </a:pPr>
            <a:endParaRPr sz="2267" b="1">
              <a:latin typeface="Josefin Sans"/>
              <a:ea typeface="Josefin Sans"/>
              <a:cs typeface="Josefin Sans"/>
              <a:sym typeface="Josefin Sans"/>
            </a:endParaRPr>
          </a:p>
          <a:p>
            <a:pPr marL="0" indent="0">
              <a:lnSpc>
                <a:spcPct val="100000"/>
              </a:lnSpc>
              <a:spcBef>
                <a:spcPts val="0"/>
              </a:spcBef>
              <a:buNone/>
            </a:pPr>
            <a:r>
              <a:rPr lang="en" sz="2000" b="1" i="1">
                <a:latin typeface="Josefin Sans"/>
                <a:ea typeface="Josefin Sans"/>
                <a:cs typeface="Josefin Sans"/>
                <a:sym typeface="Josefin Sans"/>
              </a:rPr>
              <a:t>Note: all conditions for licensure must be met</a:t>
            </a:r>
            <a:endParaRPr sz="2000" b="1" i="1">
              <a:latin typeface="Josefin Sans"/>
              <a:ea typeface="Josefin Sans"/>
              <a:cs typeface="Josefin Sans"/>
              <a:sym typeface="Josefin Sans"/>
            </a:endParaRPr>
          </a:p>
        </p:txBody>
      </p:sp>
      <p:sp>
        <p:nvSpPr>
          <p:cNvPr id="395" name="Google Shape;395;p68"/>
          <p:cNvSpPr txBox="1">
            <a:spLocks noGrp="1"/>
          </p:cNvSpPr>
          <p:nvPr>
            <p:ph type="title" idx="4294967295"/>
          </p:nvPr>
        </p:nvSpPr>
        <p:spPr>
          <a:xfrm>
            <a:off x="736399" y="79031"/>
            <a:ext cx="10985600" cy="1116400"/>
          </a:xfrm>
          <a:prstGeom prst="rect">
            <a:avLst/>
          </a:prstGeom>
          <a:noFill/>
          <a:ln>
            <a:noFill/>
          </a:ln>
        </p:spPr>
        <p:txBody>
          <a:bodyPr spcFirstLastPara="1" wrap="square" lIns="25400" tIns="25400" rIns="25400" bIns="25400" anchor="b" anchorCtr="0">
            <a:normAutofit/>
          </a:bodyPr>
          <a:lstStyle/>
          <a:p>
            <a:pPr>
              <a:buSzPts val="4400"/>
            </a:pPr>
            <a:r>
              <a:rPr lang="en" sz="5867">
                <a:latin typeface="Montserrat"/>
                <a:ea typeface="Montserrat"/>
                <a:cs typeface="Montserrat"/>
                <a:sym typeface="Montserrat"/>
              </a:rPr>
              <a:t>Reciprocity</a:t>
            </a:r>
            <a:endParaRPr>
              <a:latin typeface="Montserrat"/>
              <a:ea typeface="Montserrat"/>
              <a:cs typeface="Montserrat"/>
              <a:sym typeface="Montserrat"/>
            </a:endParaRPr>
          </a:p>
        </p:txBody>
      </p:sp>
    </p:spTree>
    <p:extLst>
      <p:ext uri="{BB962C8B-B14F-4D97-AF65-F5344CB8AC3E}">
        <p14:creationId xmlns:p14="http://schemas.microsoft.com/office/powerpoint/2010/main" val="1313052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141820"/>
            </a:gs>
            <a:gs pos="72340">
              <a:srgbClr val="2F5558"/>
            </a:gs>
            <a:gs pos="100000">
              <a:srgbClr val="4B9291"/>
            </a:gs>
          </a:gsLst>
          <a:lin ang="2479991" scaled="0"/>
        </a:gradFill>
        <a:effectLst/>
      </p:bgPr>
    </p:bg>
    <p:spTree>
      <p:nvGrpSpPr>
        <p:cNvPr id="1" name="Shape 399"/>
        <p:cNvGrpSpPr/>
        <p:nvPr/>
      </p:nvGrpSpPr>
      <p:grpSpPr>
        <a:xfrm>
          <a:off x="0" y="0"/>
          <a:ext cx="0" cy="0"/>
          <a:chOff x="0" y="0"/>
          <a:chExt cx="0" cy="0"/>
        </a:xfrm>
      </p:grpSpPr>
      <p:sp>
        <p:nvSpPr>
          <p:cNvPr id="403" name="Google Shape;403;p69" title="red box"/>
          <p:cNvSpPr/>
          <p:nvPr/>
        </p:nvSpPr>
        <p:spPr>
          <a:xfrm rot="5573931">
            <a:off x="5972172" y="69500"/>
            <a:ext cx="1036125" cy="13231753"/>
          </a:xfrm>
          <a:prstGeom prst="rect">
            <a:avLst/>
          </a:prstGeom>
          <a:solidFill>
            <a:srgbClr val="C92D3A"/>
          </a:solidFill>
          <a:ln>
            <a:noFill/>
          </a:ln>
          <a:effectLst>
            <a:outerShdw blurRad="165100" dist="25400" dir="2101748" rotWithShape="0">
              <a:srgbClr val="000000">
                <a:alpha val="48630"/>
              </a:srgbClr>
            </a:outerShdw>
          </a:effectLst>
        </p:spPr>
        <p:txBody>
          <a:bodyPr spcFirstLastPara="1" wrap="square" lIns="25400" tIns="25400" rIns="25400" bIns="25400" anchor="ctr" anchorCtr="0">
            <a:noAutofit/>
          </a:bodyPr>
          <a:lstStyle/>
          <a:p>
            <a:pPr algn="ctr" defTabSz="1219170">
              <a:buClr>
                <a:srgbClr val="FFFFFF"/>
              </a:buClr>
              <a:buSzPts val="1200"/>
            </a:pPr>
            <a:endParaRPr sz="1600" kern="0">
              <a:solidFill>
                <a:srgbClr val="FFFFFF"/>
              </a:solidFill>
              <a:latin typeface="Helvetica Neue"/>
              <a:ea typeface="Helvetica Neue"/>
              <a:cs typeface="Helvetica Neue"/>
              <a:sym typeface="Helvetica Neue"/>
            </a:endParaRPr>
          </a:p>
        </p:txBody>
      </p:sp>
      <p:sp>
        <p:nvSpPr>
          <p:cNvPr id="400" name="Google Shape;400;p69" title="green box"/>
          <p:cNvSpPr/>
          <p:nvPr/>
        </p:nvSpPr>
        <p:spPr>
          <a:xfrm rot="-108437">
            <a:off x="597469" y="1531158"/>
            <a:ext cx="9930940" cy="6564871"/>
          </a:xfrm>
          <a:prstGeom prst="rect">
            <a:avLst/>
          </a:prstGeom>
          <a:solidFill>
            <a:srgbClr val="4B9291"/>
          </a:solidFill>
          <a:ln>
            <a:noFill/>
          </a:ln>
        </p:spPr>
        <p:txBody>
          <a:bodyPr spcFirstLastPara="1" wrap="square" lIns="25400" tIns="25400" rIns="25400" bIns="25400" anchor="ctr" anchorCtr="0">
            <a:noAutofit/>
          </a:bodyPr>
          <a:lstStyle/>
          <a:p>
            <a:pPr algn="ctr" defTabSz="1219170">
              <a:buClr>
                <a:srgbClr val="4B9291"/>
              </a:buClr>
              <a:buSzPts val="1200"/>
            </a:pPr>
            <a:endParaRPr sz="1600" kern="0">
              <a:solidFill>
                <a:srgbClr val="4B9291"/>
              </a:solidFill>
              <a:latin typeface="Helvetica Neue"/>
              <a:ea typeface="Helvetica Neue"/>
              <a:cs typeface="Helvetica Neue"/>
              <a:sym typeface="Helvetica Neue"/>
            </a:endParaRPr>
          </a:p>
        </p:txBody>
      </p:sp>
      <p:sp>
        <p:nvSpPr>
          <p:cNvPr id="401" name="Google Shape;401;p69"/>
          <p:cNvSpPr txBox="1">
            <a:spLocks noGrp="1"/>
          </p:cNvSpPr>
          <p:nvPr>
            <p:ph type="body" idx="4294967295"/>
          </p:nvPr>
        </p:nvSpPr>
        <p:spPr>
          <a:xfrm>
            <a:off x="980125" y="1805625"/>
            <a:ext cx="9374400" cy="4585200"/>
          </a:xfrm>
          <a:prstGeom prst="rect">
            <a:avLst/>
          </a:prstGeom>
          <a:noFill/>
          <a:ln>
            <a:noFill/>
          </a:ln>
        </p:spPr>
        <p:txBody>
          <a:bodyPr spcFirstLastPara="1" wrap="square" lIns="22833" tIns="22833" rIns="22833" bIns="22833" anchor="t" anchorCtr="0">
            <a:normAutofit/>
          </a:bodyPr>
          <a:lstStyle/>
          <a:p>
            <a:pPr marL="0" indent="0">
              <a:lnSpc>
                <a:spcPct val="100000"/>
              </a:lnSpc>
              <a:spcBef>
                <a:spcPts val="0"/>
              </a:spcBef>
              <a:buNone/>
            </a:pPr>
            <a:r>
              <a:rPr lang="en" sz="2267" b="1">
                <a:latin typeface="Josefin Sans"/>
                <a:ea typeface="Josefin Sans"/>
                <a:cs typeface="Josefin Sans"/>
                <a:sym typeface="Josefin Sans"/>
              </a:rPr>
              <a:t>May be issued to an individual who:</a:t>
            </a:r>
            <a:endParaRPr sz="2267" b="1">
              <a:latin typeface="Josefin Sans"/>
              <a:ea typeface="Josefin Sans"/>
              <a:cs typeface="Josefin Sans"/>
              <a:sym typeface="Josefin Sans"/>
            </a:endParaRPr>
          </a:p>
          <a:p>
            <a:pPr marL="0" indent="0">
              <a:lnSpc>
                <a:spcPct val="100000"/>
              </a:lnSpc>
              <a:spcBef>
                <a:spcPts val="0"/>
              </a:spcBef>
              <a:buNone/>
            </a:pPr>
            <a:endParaRPr sz="2267" b="1">
              <a:latin typeface="Josefin Sans"/>
              <a:ea typeface="Josefin Sans"/>
              <a:cs typeface="Josefin Sans"/>
              <a:sym typeface="Josefin Sans"/>
            </a:endParaRPr>
          </a:p>
          <a:p>
            <a:pPr marL="609585" indent="-448722">
              <a:lnSpc>
                <a:spcPct val="100000"/>
              </a:lnSpc>
              <a:spcBef>
                <a:spcPts val="0"/>
              </a:spcBef>
              <a:buSzPts val="1700"/>
              <a:buFont typeface="Josefin Sans"/>
              <a:buChar char="•"/>
            </a:pPr>
            <a:r>
              <a:rPr lang="en" sz="2267" b="1">
                <a:latin typeface="Josefin Sans"/>
                <a:ea typeface="Josefin Sans"/>
                <a:cs typeface="Josefin Sans"/>
                <a:sym typeface="Josefin Sans"/>
              </a:rPr>
              <a:t>Is employed by a Virginia Educational Agency or accredited nonpublic school;</a:t>
            </a:r>
            <a:endParaRPr sz="2267" b="1">
              <a:latin typeface="Josefin Sans"/>
              <a:ea typeface="Josefin Sans"/>
              <a:cs typeface="Josefin Sans"/>
              <a:sym typeface="Josefin Sans"/>
            </a:endParaRPr>
          </a:p>
          <a:p>
            <a:pPr marL="0" indent="0">
              <a:lnSpc>
                <a:spcPct val="100000"/>
              </a:lnSpc>
              <a:spcBef>
                <a:spcPts val="0"/>
              </a:spcBef>
              <a:buNone/>
            </a:pPr>
            <a:endParaRPr sz="2267" b="1">
              <a:latin typeface="Josefin Sans"/>
              <a:ea typeface="Josefin Sans"/>
              <a:cs typeface="Josefin Sans"/>
              <a:sym typeface="Josefin Sans"/>
            </a:endParaRPr>
          </a:p>
          <a:p>
            <a:pPr marL="609585" indent="-448722">
              <a:lnSpc>
                <a:spcPct val="100000"/>
              </a:lnSpc>
              <a:spcBef>
                <a:spcPts val="0"/>
              </a:spcBef>
              <a:buSzPts val="1700"/>
              <a:buFont typeface="Josefin Sans"/>
              <a:buChar char="•"/>
            </a:pPr>
            <a:r>
              <a:rPr lang="en" sz="2267" b="1">
                <a:latin typeface="Josefin Sans"/>
                <a:ea typeface="Josefin Sans"/>
                <a:cs typeface="Josefin Sans"/>
                <a:sym typeface="Josefin Sans"/>
              </a:rPr>
              <a:t>Earned a bachelor’s degree from a nationally recognized college or university (except for the Technical Professional License); and</a:t>
            </a:r>
            <a:endParaRPr sz="2267" b="1">
              <a:latin typeface="Josefin Sans"/>
              <a:ea typeface="Josefin Sans"/>
              <a:cs typeface="Josefin Sans"/>
              <a:sym typeface="Josefin Sans"/>
            </a:endParaRPr>
          </a:p>
          <a:p>
            <a:pPr marL="0" indent="0">
              <a:lnSpc>
                <a:spcPct val="100000"/>
              </a:lnSpc>
              <a:spcBef>
                <a:spcPts val="0"/>
              </a:spcBef>
              <a:buNone/>
            </a:pPr>
            <a:endParaRPr sz="2267" b="1">
              <a:latin typeface="Josefin Sans"/>
              <a:ea typeface="Josefin Sans"/>
              <a:cs typeface="Josefin Sans"/>
              <a:sym typeface="Josefin Sans"/>
            </a:endParaRPr>
          </a:p>
          <a:p>
            <a:pPr marL="609585" indent="-448722">
              <a:lnSpc>
                <a:spcPct val="100000"/>
              </a:lnSpc>
              <a:spcBef>
                <a:spcPts val="0"/>
              </a:spcBef>
              <a:buSzPts val="1700"/>
              <a:buFont typeface="Josefin Sans"/>
              <a:buChar char="•"/>
            </a:pPr>
            <a:r>
              <a:rPr lang="en" sz="2267" b="1">
                <a:latin typeface="Josefin Sans"/>
                <a:ea typeface="Josefin Sans"/>
                <a:cs typeface="Josefin Sans"/>
                <a:sym typeface="Josefin Sans"/>
              </a:rPr>
              <a:t>Met requirements for the endorsement area and conditions for licensure (including statutory requirements)</a:t>
            </a:r>
            <a:endParaRPr sz="2267" b="1">
              <a:latin typeface="Josefin Sans"/>
              <a:ea typeface="Josefin Sans"/>
              <a:cs typeface="Josefin Sans"/>
              <a:sym typeface="Josefin Sans"/>
            </a:endParaRPr>
          </a:p>
        </p:txBody>
      </p:sp>
      <p:sp>
        <p:nvSpPr>
          <p:cNvPr id="402" name="Google Shape;402;p69"/>
          <p:cNvSpPr txBox="1">
            <a:spLocks noGrp="1"/>
          </p:cNvSpPr>
          <p:nvPr>
            <p:ph type="title" idx="4294967295"/>
          </p:nvPr>
        </p:nvSpPr>
        <p:spPr>
          <a:xfrm>
            <a:off x="736399" y="79031"/>
            <a:ext cx="10985600" cy="1116400"/>
          </a:xfrm>
          <a:prstGeom prst="rect">
            <a:avLst/>
          </a:prstGeom>
          <a:noFill/>
          <a:ln>
            <a:noFill/>
          </a:ln>
        </p:spPr>
        <p:txBody>
          <a:bodyPr spcFirstLastPara="1" wrap="square" lIns="25400" tIns="25400" rIns="25400" bIns="25400" anchor="b" anchorCtr="0">
            <a:normAutofit/>
          </a:bodyPr>
          <a:lstStyle/>
          <a:p>
            <a:pPr>
              <a:buSzPct val="100000"/>
            </a:pPr>
            <a:r>
              <a:rPr lang="en" sz="5867">
                <a:latin typeface="Montserrat"/>
                <a:ea typeface="Montserrat"/>
                <a:cs typeface="Montserrat"/>
                <a:sym typeface="Montserrat"/>
              </a:rPr>
              <a:t>Alternate Route to Provisional</a:t>
            </a:r>
            <a:endParaRPr>
              <a:latin typeface="Montserrat"/>
              <a:ea typeface="Montserrat"/>
              <a:cs typeface="Montserrat"/>
              <a:sym typeface="Montserrat"/>
            </a:endParaRPr>
          </a:p>
        </p:txBody>
      </p:sp>
    </p:spTree>
    <p:extLst>
      <p:ext uri="{BB962C8B-B14F-4D97-AF65-F5344CB8AC3E}">
        <p14:creationId xmlns:p14="http://schemas.microsoft.com/office/powerpoint/2010/main" val="22053725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141820"/>
            </a:gs>
            <a:gs pos="72340">
              <a:srgbClr val="2F5558"/>
            </a:gs>
            <a:gs pos="100000">
              <a:srgbClr val="4B9291"/>
            </a:gs>
          </a:gsLst>
          <a:lin ang="2479991" scaled="0"/>
        </a:gradFill>
        <a:effectLst/>
      </p:bgPr>
    </p:bg>
    <p:spTree>
      <p:nvGrpSpPr>
        <p:cNvPr id="1" name="Shape 407"/>
        <p:cNvGrpSpPr/>
        <p:nvPr/>
      </p:nvGrpSpPr>
      <p:grpSpPr>
        <a:xfrm>
          <a:off x="0" y="0"/>
          <a:ext cx="0" cy="0"/>
          <a:chOff x="0" y="0"/>
          <a:chExt cx="0" cy="0"/>
        </a:xfrm>
      </p:grpSpPr>
      <p:sp>
        <p:nvSpPr>
          <p:cNvPr id="411" name="Google Shape;411;p70" title="red box"/>
          <p:cNvSpPr/>
          <p:nvPr/>
        </p:nvSpPr>
        <p:spPr>
          <a:xfrm rot="5573931">
            <a:off x="5972172" y="69500"/>
            <a:ext cx="1036125" cy="13231753"/>
          </a:xfrm>
          <a:prstGeom prst="rect">
            <a:avLst/>
          </a:prstGeom>
          <a:solidFill>
            <a:srgbClr val="C92D3A"/>
          </a:solidFill>
          <a:ln>
            <a:noFill/>
          </a:ln>
          <a:effectLst>
            <a:outerShdw blurRad="165100" dist="25400" dir="2101748" rotWithShape="0">
              <a:srgbClr val="000000">
                <a:alpha val="48630"/>
              </a:srgbClr>
            </a:outerShdw>
          </a:effectLst>
        </p:spPr>
        <p:txBody>
          <a:bodyPr spcFirstLastPara="1" wrap="square" lIns="25400" tIns="25400" rIns="25400" bIns="25400" anchor="ctr" anchorCtr="0">
            <a:noAutofit/>
          </a:bodyPr>
          <a:lstStyle/>
          <a:p>
            <a:pPr algn="ctr" defTabSz="1219170">
              <a:buClr>
                <a:srgbClr val="FFFFFF"/>
              </a:buClr>
              <a:buSzPts val="1200"/>
            </a:pPr>
            <a:endParaRPr sz="1600" kern="0">
              <a:solidFill>
                <a:srgbClr val="FFFFFF"/>
              </a:solidFill>
              <a:latin typeface="Helvetica Neue"/>
              <a:ea typeface="Helvetica Neue"/>
              <a:cs typeface="Helvetica Neue"/>
              <a:sym typeface="Helvetica Neue"/>
            </a:endParaRPr>
          </a:p>
        </p:txBody>
      </p:sp>
      <p:sp>
        <p:nvSpPr>
          <p:cNvPr id="408" name="Google Shape;408;p70" title="green box"/>
          <p:cNvSpPr/>
          <p:nvPr/>
        </p:nvSpPr>
        <p:spPr>
          <a:xfrm rot="-108437">
            <a:off x="597469" y="1531158"/>
            <a:ext cx="9930940" cy="6564871"/>
          </a:xfrm>
          <a:prstGeom prst="rect">
            <a:avLst/>
          </a:prstGeom>
          <a:solidFill>
            <a:srgbClr val="4B9291"/>
          </a:solidFill>
          <a:ln>
            <a:noFill/>
          </a:ln>
        </p:spPr>
        <p:txBody>
          <a:bodyPr spcFirstLastPara="1" wrap="square" lIns="25400" tIns="25400" rIns="25400" bIns="25400" anchor="ctr" anchorCtr="0">
            <a:noAutofit/>
          </a:bodyPr>
          <a:lstStyle/>
          <a:p>
            <a:pPr algn="ctr" defTabSz="1219170">
              <a:buClr>
                <a:srgbClr val="4B9291"/>
              </a:buClr>
              <a:buSzPts val="1200"/>
            </a:pPr>
            <a:endParaRPr sz="1600" kern="0">
              <a:solidFill>
                <a:srgbClr val="4B9291"/>
              </a:solidFill>
              <a:latin typeface="Helvetica Neue"/>
              <a:ea typeface="Helvetica Neue"/>
              <a:cs typeface="Helvetica Neue"/>
              <a:sym typeface="Helvetica Neue"/>
            </a:endParaRPr>
          </a:p>
        </p:txBody>
      </p:sp>
      <p:sp>
        <p:nvSpPr>
          <p:cNvPr id="409" name="Google Shape;409;p70"/>
          <p:cNvSpPr txBox="1">
            <a:spLocks noGrp="1"/>
          </p:cNvSpPr>
          <p:nvPr>
            <p:ph type="body" idx="4294967295"/>
          </p:nvPr>
        </p:nvSpPr>
        <p:spPr>
          <a:xfrm>
            <a:off x="980125" y="1805625"/>
            <a:ext cx="9374400" cy="4585200"/>
          </a:xfrm>
          <a:prstGeom prst="rect">
            <a:avLst/>
          </a:prstGeom>
          <a:noFill/>
          <a:ln>
            <a:noFill/>
          </a:ln>
        </p:spPr>
        <p:txBody>
          <a:bodyPr spcFirstLastPara="1" wrap="square" lIns="22833" tIns="22833" rIns="22833" bIns="22833" anchor="t" anchorCtr="0">
            <a:normAutofit/>
          </a:bodyPr>
          <a:lstStyle/>
          <a:p>
            <a:pPr marL="0" indent="0">
              <a:lnSpc>
                <a:spcPct val="100000"/>
              </a:lnSpc>
              <a:spcBef>
                <a:spcPts val="0"/>
              </a:spcBef>
              <a:buNone/>
            </a:pPr>
            <a:endParaRPr sz="2267" b="1">
              <a:latin typeface="Josefin Sans"/>
              <a:ea typeface="Josefin Sans"/>
              <a:cs typeface="Josefin Sans"/>
              <a:sym typeface="Josefin Sans"/>
            </a:endParaRPr>
          </a:p>
          <a:p>
            <a:pPr marL="609585" indent="-448722">
              <a:lnSpc>
                <a:spcPct val="100000"/>
              </a:lnSpc>
              <a:spcBef>
                <a:spcPts val="0"/>
              </a:spcBef>
              <a:buSzPts val="1700"/>
              <a:buFont typeface="Josefin Sans"/>
              <a:buChar char="•"/>
            </a:pPr>
            <a:r>
              <a:rPr lang="en" sz="2267" b="1">
                <a:latin typeface="Josefin Sans"/>
                <a:ea typeface="Josefin Sans"/>
                <a:cs typeface="Josefin Sans"/>
                <a:sym typeface="Josefin Sans"/>
              </a:rPr>
              <a:t>Only the Virginia school division may request a provisional license based on the teaching assignment; </a:t>
            </a:r>
            <a:endParaRPr sz="2267" b="1">
              <a:latin typeface="Josefin Sans"/>
              <a:ea typeface="Josefin Sans"/>
              <a:cs typeface="Josefin Sans"/>
              <a:sym typeface="Josefin Sans"/>
            </a:endParaRPr>
          </a:p>
          <a:p>
            <a:pPr marL="0" indent="0">
              <a:lnSpc>
                <a:spcPct val="100000"/>
              </a:lnSpc>
              <a:spcBef>
                <a:spcPts val="0"/>
              </a:spcBef>
              <a:buNone/>
            </a:pPr>
            <a:endParaRPr sz="2267" b="1">
              <a:latin typeface="Josefin Sans"/>
              <a:ea typeface="Josefin Sans"/>
              <a:cs typeface="Josefin Sans"/>
              <a:sym typeface="Josefin Sans"/>
            </a:endParaRPr>
          </a:p>
          <a:p>
            <a:pPr marL="609585" indent="-448722">
              <a:lnSpc>
                <a:spcPct val="100000"/>
              </a:lnSpc>
              <a:spcBef>
                <a:spcPts val="0"/>
              </a:spcBef>
              <a:buSzPts val="1700"/>
              <a:buFont typeface="Josefin Sans"/>
              <a:buChar char="•"/>
            </a:pPr>
            <a:r>
              <a:rPr lang="en" sz="2267" b="1">
                <a:latin typeface="Josefin Sans"/>
                <a:ea typeface="Josefin Sans"/>
                <a:cs typeface="Josefin Sans"/>
                <a:sym typeface="Josefin Sans"/>
              </a:rPr>
              <a:t>If experience is cited, the experience must be in a contracted position in a brick and mortar classroom for a CP or PGP; </a:t>
            </a:r>
            <a:endParaRPr sz="2267" b="1">
              <a:latin typeface="Josefin Sans"/>
              <a:ea typeface="Josefin Sans"/>
              <a:cs typeface="Josefin Sans"/>
              <a:sym typeface="Josefin Sans"/>
            </a:endParaRPr>
          </a:p>
          <a:p>
            <a:pPr marL="0" indent="0">
              <a:lnSpc>
                <a:spcPct val="100000"/>
              </a:lnSpc>
              <a:spcBef>
                <a:spcPts val="0"/>
              </a:spcBef>
              <a:buNone/>
            </a:pPr>
            <a:endParaRPr sz="2267" b="1">
              <a:latin typeface="Josefin Sans"/>
              <a:ea typeface="Josefin Sans"/>
              <a:cs typeface="Josefin Sans"/>
              <a:sym typeface="Josefin Sans"/>
            </a:endParaRPr>
          </a:p>
          <a:p>
            <a:pPr marL="609585" indent="-448722">
              <a:lnSpc>
                <a:spcPct val="100000"/>
              </a:lnSpc>
              <a:spcBef>
                <a:spcPts val="0"/>
              </a:spcBef>
              <a:buSzPts val="1700"/>
              <a:buFont typeface="Josefin Sans"/>
              <a:buChar char="•"/>
            </a:pPr>
            <a:r>
              <a:rPr lang="en" sz="2267" b="1">
                <a:latin typeface="Josefin Sans"/>
                <a:ea typeface="Josefin Sans"/>
                <a:cs typeface="Josefin Sans"/>
                <a:sym typeface="Josefin Sans"/>
              </a:rPr>
              <a:t>If experience is cited and the applicant is only teaching online, they can only qualify for a provisional Online Teacher License</a:t>
            </a:r>
            <a:endParaRPr sz="2267" b="1">
              <a:latin typeface="Josefin Sans"/>
              <a:ea typeface="Josefin Sans"/>
              <a:cs typeface="Josefin Sans"/>
              <a:sym typeface="Josefin Sans"/>
            </a:endParaRPr>
          </a:p>
          <a:p>
            <a:pPr marL="0" indent="0">
              <a:lnSpc>
                <a:spcPct val="100000"/>
              </a:lnSpc>
              <a:spcBef>
                <a:spcPts val="0"/>
              </a:spcBef>
              <a:buNone/>
            </a:pPr>
            <a:endParaRPr sz="2267" b="1">
              <a:latin typeface="Josefin Sans"/>
              <a:ea typeface="Josefin Sans"/>
              <a:cs typeface="Josefin Sans"/>
              <a:sym typeface="Josefin Sans"/>
            </a:endParaRPr>
          </a:p>
          <a:p>
            <a:pPr marL="0" indent="0">
              <a:lnSpc>
                <a:spcPct val="100000"/>
              </a:lnSpc>
              <a:spcBef>
                <a:spcPts val="0"/>
              </a:spcBef>
              <a:buNone/>
            </a:pPr>
            <a:endParaRPr sz="2267" b="1">
              <a:latin typeface="Josefin Sans"/>
              <a:ea typeface="Josefin Sans"/>
              <a:cs typeface="Josefin Sans"/>
              <a:sym typeface="Josefin Sans"/>
            </a:endParaRPr>
          </a:p>
        </p:txBody>
      </p:sp>
      <p:sp>
        <p:nvSpPr>
          <p:cNvPr id="410" name="Google Shape;410;p70"/>
          <p:cNvSpPr txBox="1">
            <a:spLocks noGrp="1"/>
          </p:cNvSpPr>
          <p:nvPr>
            <p:ph type="title" idx="4294967295"/>
          </p:nvPr>
        </p:nvSpPr>
        <p:spPr>
          <a:xfrm>
            <a:off x="736399" y="79031"/>
            <a:ext cx="10985600" cy="1116400"/>
          </a:xfrm>
          <a:prstGeom prst="rect">
            <a:avLst/>
          </a:prstGeom>
          <a:noFill/>
          <a:ln>
            <a:noFill/>
          </a:ln>
        </p:spPr>
        <p:txBody>
          <a:bodyPr spcFirstLastPara="1" wrap="square" lIns="25400" tIns="25400" rIns="25400" bIns="25400" anchor="b" anchorCtr="0">
            <a:normAutofit/>
          </a:bodyPr>
          <a:lstStyle/>
          <a:p>
            <a:pPr>
              <a:buSzPct val="100000"/>
            </a:pPr>
            <a:r>
              <a:rPr lang="en" sz="5867">
                <a:latin typeface="Montserrat"/>
                <a:ea typeface="Montserrat"/>
                <a:cs typeface="Montserrat"/>
                <a:sym typeface="Montserrat"/>
              </a:rPr>
              <a:t>Notes on Provisional Licenses</a:t>
            </a:r>
            <a:endParaRPr>
              <a:latin typeface="Montserrat"/>
              <a:ea typeface="Montserrat"/>
              <a:cs typeface="Montserrat"/>
              <a:sym typeface="Montserrat"/>
            </a:endParaRPr>
          </a:p>
        </p:txBody>
      </p:sp>
    </p:spTree>
    <p:extLst>
      <p:ext uri="{BB962C8B-B14F-4D97-AF65-F5344CB8AC3E}">
        <p14:creationId xmlns:p14="http://schemas.microsoft.com/office/powerpoint/2010/main" val="33177017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141820"/>
            </a:gs>
            <a:gs pos="72340">
              <a:srgbClr val="2F5558"/>
            </a:gs>
            <a:gs pos="100000">
              <a:srgbClr val="4B9291"/>
            </a:gs>
          </a:gsLst>
          <a:lin ang="2479991" scaled="0"/>
        </a:gradFill>
        <a:effectLst/>
      </p:bgPr>
    </p:bg>
    <p:spTree>
      <p:nvGrpSpPr>
        <p:cNvPr id="1" name="Shape 415"/>
        <p:cNvGrpSpPr/>
        <p:nvPr/>
      </p:nvGrpSpPr>
      <p:grpSpPr>
        <a:xfrm>
          <a:off x="0" y="0"/>
          <a:ext cx="0" cy="0"/>
          <a:chOff x="0" y="0"/>
          <a:chExt cx="0" cy="0"/>
        </a:xfrm>
      </p:grpSpPr>
      <p:sp>
        <p:nvSpPr>
          <p:cNvPr id="419" name="Google Shape;419;p71" title="red box"/>
          <p:cNvSpPr/>
          <p:nvPr/>
        </p:nvSpPr>
        <p:spPr>
          <a:xfrm rot="5573931">
            <a:off x="5972172" y="69500"/>
            <a:ext cx="1036125" cy="13231753"/>
          </a:xfrm>
          <a:prstGeom prst="rect">
            <a:avLst/>
          </a:prstGeom>
          <a:solidFill>
            <a:srgbClr val="C92D3A"/>
          </a:solidFill>
          <a:ln>
            <a:noFill/>
          </a:ln>
          <a:effectLst>
            <a:outerShdw blurRad="165100" dist="25400" dir="2101748" rotWithShape="0">
              <a:srgbClr val="000000">
                <a:alpha val="48630"/>
              </a:srgbClr>
            </a:outerShdw>
          </a:effectLst>
        </p:spPr>
        <p:txBody>
          <a:bodyPr spcFirstLastPara="1" wrap="square" lIns="25400" tIns="25400" rIns="25400" bIns="25400" anchor="ctr" anchorCtr="0">
            <a:noAutofit/>
          </a:bodyPr>
          <a:lstStyle/>
          <a:p>
            <a:pPr algn="ctr" defTabSz="1219170">
              <a:buClr>
                <a:srgbClr val="FFFFFF"/>
              </a:buClr>
              <a:buSzPts val="1200"/>
            </a:pPr>
            <a:endParaRPr sz="1600" kern="0">
              <a:solidFill>
                <a:srgbClr val="FFFFFF"/>
              </a:solidFill>
              <a:latin typeface="Helvetica Neue"/>
              <a:ea typeface="Helvetica Neue"/>
              <a:cs typeface="Helvetica Neue"/>
              <a:sym typeface="Helvetica Neue"/>
            </a:endParaRPr>
          </a:p>
        </p:txBody>
      </p:sp>
      <p:sp>
        <p:nvSpPr>
          <p:cNvPr id="416" name="Google Shape;416;p71" title="green box"/>
          <p:cNvSpPr/>
          <p:nvPr/>
        </p:nvSpPr>
        <p:spPr>
          <a:xfrm rot="-108437">
            <a:off x="597469" y="1531158"/>
            <a:ext cx="9930940" cy="6564871"/>
          </a:xfrm>
          <a:prstGeom prst="rect">
            <a:avLst/>
          </a:prstGeom>
          <a:solidFill>
            <a:srgbClr val="4B9291"/>
          </a:solidFill>
          <a:ln>
            <a:noFill/>
          </a:ln>
        </p:spPr>
        <p:txBody>
          <a:bodyPr spcFirstLastPara="1" wrap="square" lIns="25400" tIns="25400" rIns="25400" bIns="25400" anchor="ctr" anchorCtr="0">
            <a:noAutofit/>
          </a:bodyPr>
          <a:lstStyle/>
          <a:p>
            <a:pPr algn="ctr" defTabSz="1219170">
              <a:buClr>
                <a:srgbClr val="4B9291"/>
              </a:buClr>
              <a:buSzPts val="1200"/>
            </a:pPr>
            <a:endParaRPr sz="1600" kern="0">
              <a:solidFill>
                <a:srgbClr val="4B9291"/>
              </a:solidFill>
              <a:latin typeface="Helvetica Neue"/>
              <a:ea typeface="Helvetica Neue"/>
              <a:cs typeface="Helvetica Neue"/>
              <a:sym typeface="Helvetica Neue"/>
            </a:endParaRPr>
          </a:p>
        </p:txBody>
      </p:sp>
      <p:sp>
        <p:nvSpPr>
          <p:cNvPr id="417" name="Google Shape;417;p71"/>
          <p:cNvSpPr txBox="1">
            <a:spLocks noGrp="1"/>
          </p:cNvSpPr>
          <p:nvPr>
            <p:ph type="body" idx="4294967295"/>
          </p:nvPr>
        </p:nvSpPr>
        <p:spPr>
          <a:xfrm>
            <a:off x="980125" y="1805625"/>
            <a:ext cx="9374400" cy="4585200"/>
          </a:xfrm>
          <a:prstGeom prst="rect">
            <a:avLst/>
          </a:prstGeom>
          <a:noFill/>
          <a:ln>
            <a:noFill/>
          </a:ln>
        </p:spPr>
        <p:txBody>
          <a:bodyPr spcFirstLastPara="1" wrap="square" lIns="22833" tIns="22833" rIns="22833" bIns="22833" anchor="t" anchorCtr="0">
            <a:normAutofit/>
          </a:bodyPr>
          <a:lstStyle/>
          <a:p>
            <a:pPr marL="0" indent="0">
              <a:lnSpc>
                <a:spcPct val="100000"/>
              </a:lnSpc>
              <a:spcBef>
                <a:spcPts val="0"/>
              </a:spcBef>
              <a:buNone/>
            </a:pPr>
            <a:endParaRPr sz="2267" b="1">
              <a:latin typeface="Josefin Sans"/>
              <a:ea typeface="Josefin Sans"/>
              <a:cs typeface="Josefin Sans"/>
              <a:sym typeface="Josefin Sans"/>
            </a:endParaRPr>
          </a:p>
          <a:p>
            <a:pPr marL="609585" indent="-448722">
              <a:lnSpc>
                <a:spcPct val="100000"/>
              </a:lnSpc>
              <a:spcBef>
                <a:spcPts val="0"/>
              </a:spcBef>
              <a:buSzPts val="1700"/>
              <a:buFont typeface="Josefin Sans"/>
              <a:buChar char="•"/>
            </a:pPr>
            <a:r>
              <a:rPr lang="en" sz="2267" b="1">
                <a:latin typeface="Josefin Sans"/>
                <a:ea typeface="Josefin Sans"/>
                <a:cs typeface="Josefin Sans"/>
                <a:sym typeface="Josefin Sans"/>
              </a:rPr>
              <a:t>10-year renewable license, valid for teaching online courses only</a:t>
            </a:r>
            <a:endParaRPr sz="2267" b="1">
              <a:latin typeface="Josefin Sans"/>
              <a:ea typeface="Josefin Sans"/>
              <a:cs typeface="Josefin Sans"/>
              <a:sym typeface="Josefin Sans"/>
            </a:endParaRPr>
          </a:p>
          <a:p>
            <a:pPr marL="609585" indent="0">
              <a:lnSpc>
                <a:spcPct val="100000"/>
              </a:lnSpc>
              <a:spcBef>
                <a:spcPts val="0"/>
              </a:spcBef>
              <a:buNone/>
            </a:pPr>
            <a:endParaRPr sz="2267" b="1">
              <a:latin typeface="Josefin Sans"/>
              <a:ea typeface="Josefin Sans"/>
              <a:cs typeface="Josefin Sans"/>
              <a:sym typeface="Josefin Sans"/>
            </a:endParaRPr>
          </a:p>
          <a:p>
            <a:pPr marL="609585" indent="-448722">
              <a:lnSpc>
                <a:spcPct val="100000"/>
              </a:lnSpc>
              <a:spcBef>
                <a:spcPts val="0"/>
              </a:spcBef>
              <a:buSzPts val="1700"/>
              <a:buFont typeface="Josefin Sans"/>
              <a:buChar char="•"/>
            </a:pPr>
            <a:r>
              <a:rPr lang="en" sz="2267" b="1">
                <a:latin typeface="Josefin Sans"/>
                <a:ea typeface="Josefin Sans"/>
                <a:cs typeface="Josefin Sans"/>
                <a:sym typeface="Josefin Sans"/>
              </a:rPr>
              <a:t>Applicants must satisfy content endorsement requirements, professional studies requirements, pass assessments, and complete an online instructional procedures course (3 semester hours)</a:t>
            </a:r>
            <a:endParaRPr sz="2267" b="1">
              <a:latin typeface="Josefin Sans"/>
              <a:ea typeface="Josefin Sans"/>
              <a:cs typeface="Josefin Sans"/>
              <a:sym typeface="Josefin Sans"/>
            </a:endParaRPr>
          </a:p>
          <a:p>
            <a:pPr marL="609585" indent="0">
              <a:lnSpc>
                <a:spcPct val="100000"/>
              </a:lnSpc>
              <a:spcBef>
                <a:spcPts val="0"/>
              </a:spcBef>
              <a:buNone/>
            </a:pPr>
            <a:endParaRPr sz="2267" b="1">
              <a:latin typeface="Josefin Sans"/>
              <a:ea typeface="Josefin Sans"/>
              <a:cs typeface="Josefin Sans"/>
              <a:sym typeface="Josefin Sans"/>
            </a:endParaRPr>
          </a:p>
          <a:p>
            <a:pPr marL="609585" indent="-448722">
              <a:lnSpc>
                <a:spcPct val="100000"/>
              </a:lnSpc>
              <a:spcBef>
                <a:spcPts val="0"/>
              </a:spcBef>
              <a:buSzPts val="1700"/>
              <a:buFont typeface="Josefin Sans"/>
              <a:buChar char="•"/>
            </a:pPr>
            <a:r>
              <a:rPr lang="en" sz="2267" b="1">
                <a:latin typeface="Josefin Sans"/>
                <a:ea typeface="Josefin Sans"/>
                <a:cs typeface="Josefin Sans"/>
                <a:sym typeface="Josefin Sans"/>
              </a:rPr>
              <a:t>A provisional license in special education is not applicable to individuals seeking the Online Teacher License</a:t>
            </a:r>
            <a:endParaRPr sz="2267" b="1">
              <a:latin typeface="Josefin Sans"/>
              <a:ea typeface="Josefin Sans"/>
              <a:cs typeface="Josefin Sans"/>
              <a:sym typeface="Josefin Sans"/>
            </a:endParaRPr>
          </a:p>
          <a:p>
            <a:pPr marL="0" indent="0">
              <a:lnSpc>
                <a:spcPct val="100000"/>
              </a:lnSpc>
              <a:spcBef>
                <a:spcPts val="0"/>
              </a:spcBef>
              <a:buNone/>
            </a:pPr>
            <a:endParaRPr sz="2267" b="1">
              <a:latin typeface="Josefin Sans"/>
              <a:ea typeface="Josefin Sans"/>
              <a:cs typeface="Josefin Sans"/>
              <a:sym typeface="Josefin Sans"/>
            </a:endParaRPr>
          </a:p>
          <a:p>
            <a:pPr marL="0" indent="0">
              <a:lnSpc>
                <a:spcPct val="100000"/>
              </a:lnSpc>
              <a:spcBef>
                <a:spcPts val="0"/>
              </a:spcBef>
              <a:buNone/>
            </a:pPr>
            <a:endParaRPr sz="2267" b="1">
              <a:latin typeface="Josefin Sans"/>
              <a:ea typeface="Josefin Sans"/>
              <a:cs typeface="Josefin Sans"/>
              <a:sym typeface="Josefin Sans"/>
            </a:endParaRPr>
          </a:p>
        </p:txBody>
      </p:sp>
      <p:sp>
        <p:nvSpPr>
          <p:cNvPr id="418" name="Google Shape;418;p71"/>
          <p:cNvSpPr txBox="1">
            <a:spLocks noGrp="1"/>
          </p:cNvSpPr>
          <p:nvPr>
            <p:ph type="title" idx="4294967295"/>
          </p:nvPr>
        </p:nvSpPr>
        <p:spPr>
          <a:xfrm>
            <a:off x="736399" y="79031"/>
            <a:ext cx="10985600" cy="1116400"/>
          </a:xfrm>
          <a:prstGeom prst="rect">
            <a:avLst/>
          </a:prstGeom>
          <a:noFill/>
          <a:ln>
            <a:noFill/>
          </a:ln>
        </p:spPr>
        <p:txBody>
          <a:bodyPr spcFirstLastPara="1" wrap="square" lIns="25400" tIns="25400" rIns="25400" bIns="25400" anchor="b" anchorCtr="0">
            <a:normAutofit/>
          </a:bodyPr>
          <a:lstStyle/>
          <a:p>
            <a:pPr>
              <a:buSzPts val="4400"/>
            </a:pPr>
            <a:r>
              <a:rPr lang="en" sz="5867">
                <a:latin typeface="Montserrat"/>
                <a:ea typeface="Montserrat"/>
                <a:cs typeface="Montserrat"/>
                <a:sym typeface="Montserrat"/>
              </a:rPr>
              <a:t>Online Teacher Licenses</a:t>
            </a:r>
            <a:endParaRPr>
              <a:latin typeface="Montserrat"/>
              <a:ea typeface="Montserrat"/>
              <a:cs typeface="Montserrat"/>
              <a:sym typeface="Montserrat"/>
            </a:endParaRPr>
          </a:p>
        </p:txBody>
      </p:sp>
    </p:spTree>
    <p:extLst>
      <p:ext uri="{BB962C8B-B14F-4D97-AF65-F5344CB8AC3E}">
        <p14:creationId xmlns:p14="http://schemas.microsoft.com/office/powerpoint/2010/main" val="41732172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23"/>
        <p:cNvGrpSpPr/>
        <p:nvPr/>
      </p:nvGrpSpPr>
      <p:grpSpPr>
        <a:xfrm>
          <a:off x="0" y="0"/>
          <a:ext cx="0" cy="0"/>
          <a:chOff x="0" y="0"/>
          <a:chExt cx="0" cy="0"/>
        </a:xfrm>
      </p:grpSpPr>
      <p:pic>
        <p:nvPicPr>
          <p:cNvPr id="427" name="Google Shape;427;p72" descr="Image"/>
          <p:cNvPicPr preferRelativeResize="0"/>
          <p:nvPr/>
        </p:nvPicPr>
        <p:blipFill rotWithShape="1">
          <a:blip r:embed="rId3">
            <a:alphaModFix/>
          </a:blip>
          <a:srcRect/>
          <a:stretch/>
        </p:blipFill>
        <p:spPr>
          <a:xfrm>
            <a:off x="10088880" y="6050280"/>
            <a:ext cx="1905000" cy="635000"/>
          </a:xfrm>
          <a:prstGeom prst="rect">
            <a:avLst/>
          </a:prstGeom>
          <a:noFill/>
          <a:ln>
            <a:noFill/>
          </a:ln>
        </p:spPr>
      </p:pic>
      <p:sp>
        <p:nvSpPr>
          <p:cNvPr id="424" name="Google Shape;424;p72" title="red box"/>
          <p:cNvSpPr/>
          <p:nvPr/>
        </p:nvSpPr>
        <p:spPr>
          <a:xfrm rot="-195028">
            <a:off x="945911" y="710616"/>
            <a:ext cx="7576589" cy="8058557"/>
          </a:xfrm>
          <a:prstGeom prst="rect">
            <a:avLst/>
          </a:prstGeom>
          <a:solidFill>
            <a:srgbClr val="C92D3A"/>
          </a:solidFill>
          <a:ln>
            <a:noFill/>
          </a:ln>
        </p:spPr>
        <p:txBody>
          <a:bodyPr spcFirstLastPara="1" wrap="square" lIns="25400" tIns="25400" rIns="25400" bIns="25400" anchor="ctr" anchorCtr="0">
            <a:noAutofit/>
          </a:bodyPr>
          <a:lstStyle/>
          <a:p>
            <a:pPr algn="ctr" defTabSz="1219170">
              <a:buClr>
                <a:srgbClr val="000000"/>
              </a:buClr>
              <a:buSzPts val="1200"/>
            </a:pPr>
            <a:endParaRPr sz="1600" kern="0">
              <a:solidFill>
                <a:srgbClr val="000000"/>
              </a:solidFill>
              <a:latin typeface="Helvetica Neue"/>
              <a:ea typeface="Helvetica Neue"/>
              <a:cs typeface="Helvetica Neue"/>
              <a:sym typeface="Helvetica Neue"/>
            </a:endParaRPr>
          </a:p>
        </p:txBody>
      </p:sp>
      <p:sp>
        <p:nvSpPr>
          <p:cNvPr id="425" name="Google Shape;425;p72" title="yellow box"/>
          <p:cNvSpPr/>
          <p:nvPr/>
        </p:nvSpPr>
        <p:spPr>
          <a:xfrm rot="-195014">
            <a:off x="329301" y="-558893"/>
            <a:ext cx="7873465" cy="8058557"/>
          </a:xfrm>
          <a:prstGeom prst="rect">
            <a:avLst/>
          </a:prstGeom>
          <a:solidFill>
            <a:srgbClr val="F5C74E"/>
          </a:solidFill>
          <a:ln>
            <a:noFill/>
          </a:ln>
        </p:spPr>
        <p:txBody>
          <a:bodyPr spcFirstLastPara="1" wrap="square" lIns="25400" tIns="25400" rIns="25400" bIns="25400" anchor="ctr" anchorCtr="0">
            <a:noAutofit/>
          </a:bodyPr>
          <a:lstStyle/>
          <a:p>
            <a:pPr algn="ctr" defTabSz="1219170">
              <a:buClr>
                <a:srgbClr val="000000"/>
              </a:buClr>
              <a:buSzPts val="1200"/>
            </a:pPr>
            <a:endParaRPr sz="1600" kern="0">
              <a:solidFill>
                <a:srgbClr val="000000"/>
              </a:solidFill>
              <a:latin typeface="Helvetica Neue"/>
              <a:ea typeface="Helvetica Neue"/>
              <a:cs typeface="Helvetica Neue"/>
              <a:sym typeface="Helvetica Neue"/>
            </a:endParaRPr>
          </a:p>
        </p:txBody>
      </p:sp>
      <p:sp>
        <p:nvSpPr>
          <p:cNvPr id="426" name="Google Shape;426;p72"/>
          <p:cNvSpPr txBox="1">
            <a:spLocks noGrp="1"/>
          </p:cNvSpPr>
          <p:nvPr>
            <p:ph type="ctrTitle" idx="4294967295"/>
          </p:nvPr>
        </p:nvSpPr>
        <p:spPr>
          <a:xfrm>
            <a:off x="710999" y="4458749"/>
            <a:ext cx="7143200" cy="2236400"/>
          </a:xfrm>
          <a:prstGeom prst="rect">
            <a:avLst/>
          </a:prstGeom>
          <a:noFill/>
          <a:ln>
            <a:noFill/>
          </a:ln>
        </p:spPr>
        <p:txBody>
          <a:bodyPr spcFirstLastPara="1" wrap="square" lIns="25400" tIns="25400" rIns="25400" bIns="25400" anchor="b" anchorCtr="0">
            <a:normAutofit/>
          </a:bodyPr>
          <a:lstStyle/>
          <a:p>
            <a:pPr>
              <a:buClr>
                <a:srgbClr val="141820"/>
              </a:buClr>
              <a:buSzPts val="4400"/>
            </a:pPr>
            <a:r>
              <a:rPr lang="en" sz="3600">
                <a:solidFill>
                  <a:srgbClr val="141820"/>
                </a:solidFill>
                <a:latin typeface="Cardo"/>
                <a:ea typeface="Cardo"/>
                <a:cs typeface="Cardo"/>
                <a:sym typeface="Cardo"/>
              </a:rPr>
              <a:t>School Quality Profiles</a:t>
            </a:r>
            <a:endParaRPr sz="3600">
              <a:solidFill>
                <a:srgbClr val="141820"/>
              </a:solidFill>
              <a:latin typeface="Cardo"/>
              <a:ea typeface="Cardo"/>
              <a:cs typeface="Cardo"/>
              <a:sym typeface="Cardo"/>
            </a:endParaRPr>
          </a:p>
        </p:txBody>
      </p:sp>
    </p:spTree>
    <p:extLst>
      <p:ext uri="{BB962C8B-B14F-4D97-AF65-F5344CB8AC3E}">
        <p14:creationId xmlns:p14="http://schemas.microsoft.com/office/powerpoint/2010/main" val="9377816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5C74E"/>
        </a:solidFill>
        <a:effectLst/>
      </p:bgPr>
    </p:bg>
    <p:spTree>
      <p:nvGrpSpPr>
        <p:cNvPr id="1" name="Shape 431"/>
        <p:cNvGrpSpPr/>
        <p:nvPr/>
      </p:nvGrpSpPr>
      <p:grpSpPr>
        <a:xfrm>
          <a:off x="0" y="0"/>
          <a:ext cx="0" cy="0"/>
          <a:chOff x="0" y="0"/>
          <a:chExt cx="0" cy="0"/>
        </a:xfrm>
      </p:grpSpPr>
      <p:sp>
        <p:nvSpPr>
          <p:cNvPr id="434" name="Google Shape;434;p73" title="red box"/>
          <p:cNvSpPr/>
          <p:nvPr/>
        </p:nvSpPr>
        <p:spPr>
          <a:xfrm rot="5573931">
            <a:off x="5972172" y="69500"/>
            <a:ext cx="1036125" cy="13231753"/>
          </a:xfrm>
          <a:prstGeom prst="rect">
            <a:avLst/>
          </a:prstGeom>
          <a:solidFill>
            <a:srgbClr val="C92D3A"/>
          </a:solidFill>
          <a:ln>
            <a:noFill/>
          </a:ln>
          <a:effectLst>
            <a:outerShdw blurRad="165100" dist="25400" dir="2101748" rotWithShape="0">
              <a:srgbClr val="000000">
                <a:alpha val="48630"/>
              </a:srgbClr>
            </a:outerShdw>
          </a:effectLst>
        </p:spPr>
        <p:txBody>
          <a:bodyPr spcFirstLastPara="1" wrap="square" lIns="25400" tIns="25400" rIns="25400" bIns="25400" anchor="ctr" anchorCtr="0">
            <a:noAutofit/>
          </a:bodyPr>
          <a:lstStyle/>
          <a:p>
            <a:pPr algn="ctr" defTabSz="1219170">
              <a:buClr>
                <a:srgbClr val="FFFFFF"/>
              </a:buClr>
              <a:buSzPts val="1200"/>
            </a:pPr>
            <a:endParaRPr sz="1600" kern="0">
              <a:solidFill>
                <a:srgbClr val="FFFFFF"/>
              </a:solidFill>
              <a:latin typeface="Helvetica Neue"/>
              <a:ea typeface="Helvetica Neue"/>
              <a:cs typeface="Helvetica Neue"/>
              <a:sym typeface="Helvetica Neue"/>
            </a:endParaRPr>
          </a:p>
        </p:txBody>
      </p:sp>
      <p:sp>
        <p:nvSpPr>
          <p:cNvPr id="433" name="Google Shape;433;p73"/>
          <p:cNvSpPr txBox="1"/>
          <p:nvPr/>
        </p:nvSpPr>
        <p:spPr>
          <a:xfrm>
            <a:off x="683700" y="1668238"/>
            <a:ext cx="10824800" cy="6826292"/>
          </a:xfrm>
          <a:prstGeom prst="rect">
            <a:avLst/>
          </a:prstGeom>
          <a:noFill/>
          <a:ln>
            <a:noFill/>
          </a:ln>
        </p:spPr>
        <p:txBody>
          <a:bodyPr spcFirstLastPara="1" wrap="square" lIns="25400" tIns="25400" rIns="25400" bIns="25400" anchor="t" anchorCtr="0">
            <a:spAutoFit/>
          </a:bodyPr>
          <a:lstStyle/>
          <a:p>
            <a:pPr defTabSz="1219170">
              <a:lnSpc>
                <a:spcPct val="90000"/>
              </a:lnSpc>
              <a:buClr>
                <a:srgbClr val="000000"/>
              </a:buClr>
              <a:buSzPts val="1100"/>
            </a:pPr>
            <a:r>
              <a:rPr lang="en" sz="2933" b="1" kern="0">
                <a:solidFill>
                  <a:srgbClr val="000000"/>
                </a:solidFill>
                <a:latin typeface="Josefin Sans"/>
                <a:ea typeface="Josefin Sans"/>
                <a:cs typeface="Josefin Sans"/>
                <a:sym typeface="Josefin Sans"/>
              </a:rPr>
              <a:t>School Quality Profiles are a way to look at the performance of Virginia’s public schools and factors that can impact student learning and achievement. Developed in response to the 2015 Virginia General Assembly, the Board of Education redesigned online reports for schools and school divisions to more effectively communicate to parents and the public about the status and achievements of Virginia’s public schools. School Quality Profiles are available for all schools, school divisions, and for the state.</a:t>
            </a:r>
            <a:endParaRPr sz="2267" kern="0">
              <a:solidFill>
                <a:srgbClr val="000000"/>
              </a:solidFill>
              <a:latin typeface="Josefin Sans"/>
              <a:ea typeface="Josefin Sans"/>
              <a:cs typeface="Josefin Sans"/>
              <a:sym typeface="Josefin Sans"/>
            </a:endParaRPr>
          </a:p>
          <a:p>
            <a:pPr defTabSz="1219170">
              <a:spcBef>
                <a:spcPts val="800"/>
              </a:spcBef>
              <a:buClr>
                <a:srgbClr val="000000"/>
              </a:buClr>
            </a:pPr>
            <a:endParaRPr sz="2267" kern="0">
              <a:solidFill>
                <a:srgbClr val="000000"/>
              </a:solidFill>
              <a:latin typeface="Josefin Sans"/>
              <a:ea typeface="Josefin Sans"/>
              <a:cs typeface="Josefin Sans"/>
              <a:sym typeface="Josefin Sans"/>
            </a:endParaRPr>
          </a:p>
          <a:p>
            <a:pPr defTabSz="1219170">
              <a:spcBef>
                <a:spcPts val="800"/>
              </a:spcBef>
              <a:buClr>
                <a:srgbClr val="000000"/>
              </a:buClr>
            </a:pPr>
            <a:endParaRPr sz="2267" kern="0">
              <a:solidFill>
                <a:srgbClr val="000000"/>
              </a:solidFill>
              <a:latin typeface="Josefin Sans"/>
              <a:ea typeface="Josefin Sans"/>
              <a:cs typeface="Josefin Sans"/>
              <a:sym typeface="Josefin Sans"/>
            </a:endParaRPr>
          </a:p>
          <a:p>
            <a:pPr defTabSz="1219170">
              <a:spcBef>
                <a:spcPts val="800"/>
              </a:spcBef>
              <a:buClr>
                <a:srgbClr val="000000"/>
              </a:buClr>
            </a:pPr>
            <a:endParaRPr sz="2000" kern="0">
              <a:solidFill>
                <a:srgbClr val="000000"/>
              </a:solidFill>
              <a:latin typeface="Josefin Sans"/>
              <a:ea typeface="Josefin Sans"/>
              <a:cs typeface="Josefin Sans"/>
              <a:sym typeface="Josefin Sans"/>
            </a:endParaRPr>
          </a:p>
          <a:p>
            <a:pPr marL="694249" defTabSz="1219170">
              <a:spcBef>
                <a:spcPts val="800"/>
              </a:spcBef>
              <a:buClr>
                <a:srgbClr val="000000"/>
              </a:buClr>
              <a:buSzPts val="1700"/>
            </a:pPr>
            <a:endParaRPr sz="2267" kern="0">
              <a:solidFill>
                <a:srgbClr val="000000"/>
              </a:solidFill>
              <a:latin typeface="Josefin Sans"/>
              <a:ea typeface="Josefin Sans"/>
              <a:cs typeface="Josefin Sans"/>
              <a:sym typeface="Josefin Sans"/>
            </a:endParaRPr>
          </a:p>
          <a:p>
            <a:pPr marL="237061" defTabSz="1219170">
              <a:spcBef>
                <a:spcPts val="800"/>
              </a:spcBef>
              <a:buClr>
                <a:srgbClr val="000000"/>
              </a:buClr>
              <a:buSzPts val="1700"/>
            </a:pPr>
            <a:endParaRPr sz="2267" kern="0">
              <a:solidFill>
                <a:srgbClr val="000000"/>
              </a:solidFill>
              <a:latin typeface="Josefin Sans"/>
              <a:ea typeface="Josefin Sans"/>
              <a:cs typeface="Josefin Sans"/>
              <a:sym typeface="Josefin Sans"/>
            </a:endParaRPr>
          </a:p>
          <a:p>
            <a:pPr defTabSz="1219170">
              <a:spcBef>
                <a:spcPts val="800"/>
              </a:spcBef>
              <a:buClr>
                <a:srgbClr val="000000"/>
              </a:buClr>
              <a:buSzPts val="1700"/>
            </a:pPr>
            <a:endParaRPr sz="2267" kern="0">
              <a:solidFill>
                <a:srgbClr val="000000"/>
              </a:solidFill>
              <a:latin typeface="Josefin Sans"/>
              <a:ea typeface="Josefin Sans"/>
              <a:cs typeface="Josefin Sans"/>
              <a:sym typeface="Josefin Sans"/>
            </a:endParaRPr>
          </a:p>
          <a:p>
            <a:pPr defTabSz="1219170">
              <a:spcBef>
                <a:spcPts val="800"/>
              </a:spcBef>
              <a:buClr>
                <a:srgbClr val="000000"/>
              </a:buClr>
              <a:buSzPts val="1700"/>
            </a:pPr>
            <a:endParaRPr sz="2267" kern="0">
              <a:solidFill>
                <a:srgbClr val="000000"/>
              </a:solidFill>
              <a:latin typeface="Josefin Sans"/>
              <a:ea typeface="Josefin Sans"/>
              <a:cs typeface="Josefin Sans"/>
              <a:sym typeface="Josefin Sans"/>
            </a:endParaRPr>
          </a:p>
        </p:txBody>
      </p:sp>
      <p:sp>
        <p:nvSpPr>
          <p:cNvPr id="435" name="Google Shape;435;p73" title="green box"/>
          <p:cNvSpPr/>
          <p:nvPr/>
        </p:nvSpPr>
        <p:spPr>
          <a:xfrm rot="-17972">
            <a:off x="144880" y="-63452"/>
            <a:ext cx="9334928" cy="1342419"/>
          </a:xfrm>
          <a:prstGeom prst="rect">
            <a:avLst/>
          </a:prstGeom>
          <a:solidFill>
            <a:srgbClr val="4B9291"/>
          </a:solidFill>
          <a:ln>
            <a:noFill/>
          </a:ln>
        </p:spPr>
        <p:txBody>
          <a:bodyPr spcFirstLastPara="1" wrap="square" lIns="25400" tIns="25400" rIns="25400" bIns="25400" anchor="ctr" anchorCtr="0">
            <a:noAutofit/>
          </a:bodyPr>
          <a:lstStyle/>
          <a:p>
            <a:pPr algn="ctr" defTabSz="1219170">
              <a:buClr>
                <a:srgbClr val="000000"/>
              </a:buClr>
              <a:buSzPts val="1200"/>
            </a:pPr>
            <a:endParaRPr sz="1600" kern="0">
              <a:solidFill>
                <a:srgbClr val="000000"/>
              </a:solidFill>
              <a:latin typeface="Helvetica Neue"/>
              <a:ea typeface="Helvetica Neue"/>
              <a:cs typeface="Helvetica Neue"/>
              <a:sym typeface="Helvetica Neue"/>
            </a:endParaRPr>
          </a:p>
        </p:txBody>
      </p:sp>
      <p:sp>
        <p:nvSpPr>
          <p:cNvPr id="436" name="Google Shape;436;p73" title="red box"/>
          <p:cNvSpPr/>
          <p:nvPr/>
        </p:nvSpPr>
        <p:spPr>
          <a:xfrm rot="-197939">
            <a:off x="449560" y="-165000"/>
            <a:ext cx="9335069" cy="1342221"/>
          </a:xfrm>
          <a:prstGeom prst="rect">
            <a:avLst/>
          </a:prstGeom>
          <a:solidFill>
            <a:srgbClr val="C92D3A"/>
          </a:solidFill>
          <a:ln>
            <a:noFill/>
          </a:ln>
        </p:spPr>
        <p:txBody>
          <a:bodyPr spcFirstLastPara="1" wrap="square" lIns="25400" tIns="25400" rIns="25400" bIns="25400" anchor="ctr" anchorCtr="0">
            <a:noAutofit/>
          </a:bodyPr>
          <a:lstStyle/>
          <a:p>
            <a:pPr algn="ctr" defTabSz="1219170">
              <a:buClr>
                <a:srgbClr val="000000"/>
              </a:buClr>
              <a:buSzPts val="1200"/>
            </a:pPr>
            <a:endParaRPr sz="1600" kern="0" dirty="0">
              <a:solidFill>
                <a:srgbClr val="000000"/>
              </a:solidFill>
              <a:latin typeface="Helvetica Neue"/>
              <a:ea typeface="Helvetica Neue"/>
              <a:cs typeface="Helvetica Neue"/>
              <a:sym typeface="Helvetica Neue"/>
            </a:endParaRPr>
          </a:p>
        </p:txBody>
      </p:sp>
      <p:sp>
        <p:nvSpPr>
          <p:cNvPr id="437" name="Google Shape;437;p73"/>
          <p:cNvSpPr txBox="1">
            <a:spLocks noGrp="1"/>
          </p:cNvSpPr>
          <p:nvPr>
            <p:ph type="ctrTitle" idx="4294967295"/>
          </p:nvPr>
        </p:nvSpPr>
        <p:spPr>
          <a:xfrm>
            <a:off x="470400" y="14900"/>
            <a:ext cx="11251200" cy="1135200"/>
          </a:xfrm>
          <a:prstGeom prst="rect">
            <a:avLst/>
          </a:prstGeom>
          <a:noFill/>
          <a:ln>
            <a:noFill/>
          </a:ln>
        </p:spPr>
        <p:txBody>
          <a:bodyPr spcFirstLastPara="1" wrap="square" lIns="25400" tIns="25400" rIns="25400" bIns="25400" anchor="b" anchorCtr="0">
            <a:normAutofit/>
          </a:bodyPr>
          <a:lstStyle/>
          <a:p>
            <a:pPr>
              <a:buClr>
                <a:schemeClr val="lt1"/>
              </a:buClr>
              <a:buSzPts val="4400"/>
            </a:pPr>
            <a:r>
              <a:rPr lang="en" sz="5867">
                <a:solidFill>
                  <a:schemeClr val="lt1"/>
                </a:solidFill>
                <a:latin typeface="Montserrat"/>
                <a:ea typeface="Montserrat"/>
                <a:cs typeface="Montserrat"/>
                <a:sym typeface="Montserrat"/>
              </a:rPr>
              <a:t>Overview</a:t>
            </a:r>
            <a:endParaRPr sz="3067">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39801470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5C74E"/>
        </a:solidFill>
        <a:effectLst/>
      </p:bgPr>
    </p:bg>
    <p:spTree>
      <p:nvGrpSpPr>
        <p:cNvPr id="1" name="Shape 441"/>
        <p:cNvGrpSpPr/>
        <p:nvPr/>
      </p:nvGrpSpPr>
      <p:grpSpPr>
        <a:xfrm>
          <a:off x="0" y="0"/>
          <a:ext cx="0" cy="0"/>
          <a:chOff x="0" y="0"/>
          <a:chExt cx="0" cy="0"/>
        </a:xfrm>
      </p:grpSpPr>
      <p:sp>
        <p:nvSpPr>
          <p:cNvPr id="443" name="Google Shape;443;p74" title="red box"/>
          <p:cNvSpPr/>
          <p:nvPr/>
        </p:nvSpPr>
        <p:spPr>
          <a:xfrm rot="5573931">
            <a:off x="5972172" y="69500"/>
            <a:ext cx="1036125" cy="13231753"/>
          </a:xfrm>
          <a:prstGeom prst="rect">
            <a:avLst/>
          </a:prstGeom>
          <a:solidFill>
            <a:srgbClr val="C92D3A"/>
          </a:solidFill>
          <a:ln>
            <a:noFill/>
          </a:ln>
          <a:effectLst>
            <a:outerShdw blurRad="165100" dist="25400" dir="2101748" rotWithShape="0">
              <a:srgbClr val="000000">
                <a:alpha val="48630"/>
              </a:srgbClr>
            </a:outerShdw>
          </a:effectLst>
        </p:spPr>
        <p:txBody>
          <a:bodyPr spcFirstLastPara="1" wrap="square" lIns="25400" tIns="25400" rIns="25400" bIns="25400" anchor="ctr" anchorCtr="0">
            <a:noAutofit/>
          </a:bodyPr>
          <a:lstStyle/>
          <a:p>
            <a:pPr algn="ctr" defTabSz="1219170">
              <a:buClr>
                <a:srgbClr val="FFFFFF"/>
              </a:buClr>
              <a:buSzPts val="1200"/>
            </a:pPr>
            <a:endParaRPr sz="1600" kern="0">
              <a:solidFill>
                <a:srgbClr val="FFFFFF"/>
              </a:solidFill>
              <a:latin typeface="Helvetica Neue"/>
              <a:ea typeface="Helvetica Neue"/>
              <a:cs typeface="Helvetica Neue"/>
              <a:sym typeface="Helvetica Neue"/>
            </a:endParaRPr>
          </a:p>
        </p:txBody>
      </p:sp>
      <p:pic>
        <p:nvPicPr>
          <p:cNvPr id="445" name="Google Shape;445;p74" title="SQP title graphic"/>
          <p:cNvPicPr preferRelativeResize="0"/>
          <p:nvPr/>
        </p:nvPicPr>
        <p:blipFill>
          <a:blip r:embed="rId3">
            <a:alphaModFix/>
          </a:blip>
          <a:stretch>
            <a:fillRect/>
          </a:stretch>
        </p:blipFill>
        <p:spPr>
          <a:xfrm>
            <a:off x="1418434" y="5118767"/>
            <a:ext cx="9152133" cy="701400"/>
          </a:xfrm>
          <a:prstGeom prst="rect">
            <a:avLst/>
          </a:prstGeom>
          <a:noFill/>
          <a:ln>
            <a:noFill/>
          </a:ln>
        </p:spPr>
      </p:pic>
      <p:pic>
        <p:nvPicPr>
          <p:cNvPr id="444" name="Google Shape;444;p74" title="Harrington Waddell Elementary"/>
          <p:cNvPicPr preferRelativeResize="0"/>
          <p:nvPr/>
        </p:nvPicPr>
        <p:blipFill>
          <a:blip r:embed="rId4">
            <a:alphaModFix/>
          </a:blip>
          <a:stretch>
            <a:fillRect/>
          </a:stretch>
        </p:blipFill>
        <p:spPr>
          <a:xfrm>
            <a:off x="7211866" y="1668233"/>
            <a:ext cx="3651119" cy="3141467"/>
          </a:xfrm>
          <a:prstGeom prst="rect">
            <a:avLst/>
          </a:prstGeom>
          <a:noFill/>
          <a:ln>
            <a:noFill/>
          </a:ln>
        </p:spPr>
      </p:pic>
      <p:sp>
        <p:nvSpPr>
          <p:cNvPr id="442" name="Google Shape;442;p74"/>
          <p:cNvSpPr txBox="1"/>
          <p:nvPr/>
        </p:nvSpPr>
        <p:spPr>
          <a:xfrm>
            <a:off x="683700" y="1668235"/>
            <a:ext cx="10824800" cy="3338800"/>
          </a:xfrm>
          <a:prstGeom prst="rect">
            <a:avLst/>
          </a:prstGeom>
          <a:noFill/>
          <a:ln>
            <a:noFill/>
          </a:ln>
        </p:spPr>
        <p:txBody>
          <a:bodyPr spcFirstLastPara="1" wrap="square" lIns="25400" tIns="25400" rIns="25400" bIns="25400" anchor="t" anchorCtr="0">
            <a:noAutofit/>
          </a:bodyPr>
          <a:lstStyle/>
          <a:p>
            <a:pPr marL="694249" indent="-262460" defTabSz="1219170">
              <a:buClr>
                <a:srgbClr val="000000"/>
              </a:buClr>
              <a:buSzPts val="1700"/>
              <a:buFont typeface="Josefin Sans"/>
              <a:buChar char="●"/>
            </a:pPr>
            <a:r>
              <a:rPr lang="en" sz="2267" b="1" kern="0">
                <a:solidFill>
                  <a:srgbClr val="000000"/>
                </a:solidFill>
                <a:latin typeface="Josefin Sans"/>
                <a:ea typeface="Josefin Sans"/>
                <a:cs typeface="Josefin Sans"/>
                <a:sym typeface="Josefin Sans"/>
              </a:rPr>
              <a:t>Accreditation</a:t>
            </a:r>
            <a:endParaRPr sz="2267" b="1" kern="0">
              <a:solidFill>
                <a:srgbClr val="000000"/>
              </a:solidFill>
              <a:latin typeface="Josefin Sans"/>
              <a:ea typeface="Josefin Sans"/>
              <a:cs typeface="Josefin Sans"/>
              <a:sym typeface="Josefin Sans"/>
            </a:endParaRPr>
          </a:p>
          <a:p>
            <a:pPr marL="694249" indent="-262460" defTabSz="1219170">
              <a:buClr>
                <a:srgbClr val="000000"/>
              </a:buClr>
              <a:buSzPts val="1700"/>
              <a:buFont typeface="Josefin Sans"/>
              <a:buChar char="●"/>
            </a:pPr>
            <a:r>
              <a:rPr lang="en" sz="2267" b="1" kern="0">
                <a:solidFill>
                  <a:srgbClr val="000000"/>
                </a:solidFill>
                <a:latin typeface="Josefin Sans"/>
                <a:ea typeface="Josefin Sans"/>
                <a:cs typeface="Josefin Sans"/>
                <a:sym typeface="Josefin Sans"/>
              </a:rPr>
              <a:t>Assessments</a:t>
            </a:r>
            <a:endParaRPr sz="2267" b="1" kern="0">
              <a:solidFill>
                <a:srgbClr val="000000"/>
              </a:solidFill>
              <a:latin typeface="Josefin Sans"/>
              <a:ea typeface="Josefin Sans"/>
              <a:cs typeface="Josefin Sans"/>
              <a:sym typeface="Josefin Sans"/>
            </a:endParaRPr>
          </a:p>
          <a:p>
            <a:pPr marL="694249" indent="-262460" defTabSz="1219170">
              <a:buClr>
                <a:srgbClr val="000000"/>
              </a:buClr>
              <a:buSzPts val="1700"/>
              <a:buFont typeface="Josefin Sans"/>
              <a:buChar char="●"/>
            </a:pPr>
            <a:r>
              <a:rPr lang="en" sz="2267" b="1" kern="0">
                <a:solidFill>
                  <a:srgbClr val="000000"/>
                </a:solidFill>
                <a:latin typeface="Josefin Sans"/>
                <a:ea typeface="Josefin Sans"/>
                <a:cs typeface="Josefin Sans"/>
                <a:sym typeface="Josefin Sans"/>
              </a:rPr>
              <a:t>Enrollment</a:t>
            </a:r>
            <a:endParaRPr sz="2267" b="1" kern="0">
              <a:solidFill>
                <a:srgbClr val="000000"/>
              </a:solidFill>
              <a:latin typeface="Josefin Sans"/>
              <a:ea typeface="Josefin Sans"/>
              <a:cs typeface="Josefin Sans"/>
              <a:sym typeface="Josefin Sans"/>
            </a:endParaRPr>
          </a:p>
          <a:p>
            <a:pPr marL="694249" indent="-262460" defTabSz="1219170">
              <a:buClr>
                <a:srgbClr val="000000"/>
              </a:buClr>
              <a:buSzPts val="1700"/>
              <a:buFont typeface="Josefin Sans"/>
              <a:buChar char="●"/>
            </a:pPr>
            <a:r>
              <a:rPr lang="en" sz="2267" b="1" kern="0">
                <a:solidFill>
                  <a:srgbClr val="000000"/>
                </a:solidFill>
                <a:latin typeface="Josefin Sans"/>
                <a:ea typeface="Josefin Sans"/>
                <a:cs typeface="Josefin Sans"/>
                <a:sym typeface="Josefin Sans"/>
              </a:rPr>
              <a:t>College &amp; Career Readiness</a:t>
            </a:r>
            <a:endParaRPr sz="2267" b="1" kern="0">
              <a:solidFill>
                <a:srgbClr val="000000"/>
              </a:solidFill>
              <a:latin typeface="Josefin Sans"/>
              <a:ea typeface="Josefin Sans"/>
              <a:cs typeface="Josefin Sans"/>
              <a:sym typeface="Josefin Sans"/>
            </a:endParaRPr>
          </a:p>
          <a:p>
            <a:pPr marL="694249" indent="-262460" defTabSz="1219170">
              <a:buClr>
                <a:srgbClr val="000000"/>
              </a:buClr>
              <a:buSzPts val="1700"/>
              <a:buFont typeface="Josefin Sans"/>
              <a:buChar char="●"/>
            </a:pPr>
            <a:r>
              <a:rPr lang="en" sz="2267" b="1" kern="0">
                <a:solidFill>
                  <a:srgbClr val="000000"/>
                </a:solidFill>
                <a:latin typeface="Josefin Sans"/>
                <a:ea typeface="Josefin Sans"/>
                <a:cs typeface="Josefin Sans"/>
                <a:sym typeface="Josefin Sans"/>
              </a:rPr>
              <a:t>Finance </a:t>
            </a:r>
            <a:endParaRPr sz="2267" b="1" kern="0">
              <a:solidFill>
                <a:srgbClr val="000000"/>
              </a:solidFill>
              <a:latin typeface="Josefin Sans"/>
              <a:ea typeface="Josefin Sans"/>
              <a:cs typeface="Josefin Sans"/>
              <a:sym typeface="Josefin Sans"/>
            </a:endParaRPr>
          </a:p>
          <a:p>
            <a:pPr marL="694249" indent="-262460" defTabSz="1219170">
              <a:buClr>
                <a:srgbClr val="000000"/>
              </a:buClr>
              <a:buSzPts val="1700"/>
              <a:buFont typeface="Josefin Sans"/>
              <a:buChar char="●"/>
            </a:pPr>
            <a:r>
              <a:rPr lang="en" sz="2267" b="1" kern="0">
                <a:solidFill>
                  <a:srgbClr val="000000"/>
                </a:solidFill>
                <a:latin typeface="Josefin Sans"/>
                <a:ea typeface="Josefin Sans"/>
                <a:cs typeface="Josefin Sans"/>
                <a:sym typeface="Josefin Sans"/>
              </a:rPr>
              <a:t>Learning Climate</a:t>
            </a:r>
            <a:endParaRPr sz="2267" b="1" kern="0">
              <a:solidFill>
                <a:srgbClr val="000000"/>
              </a:solidFill>
              <a:latin typeface="Josefin Sans"/>
              <a:ea typeface="Josefin Sans"/>
              <a:cs typeface="Josefin Sans"/>
              <a:sym typeface="Josefin Sans"/>
            </a:endParaRPr>
          </a:p>
          <a:p>
            <a:pPr marL="694249" indent="-262460" defTabSz="1219170">
              <a:buClr>
                <a:srgbClr val="000000"/>
              </a:buClr>
              <a:buSzPts val="1700"/>
              <a:buFont typeface="Josefin Sans"/>
              <a:buChar char="●"/>
            </a:pPr>
            <a:r>
              <a:rPr lang="en" sz="2267" b="1" kern="0">
                <a:solidFill>
                  <a:srgbClr val="000000"/>
                </a:solidFill>
                <a:latin typeface="Josefin Sans"/>
                <a:ea typeface="Josefin Sans"/>
                <a:cs typeface="Josefin Sans"/>
                <a:sym typeface="Josefin Sans"/>
              </a:rPr>
              <a:t>Teacher Quality</a:t>
            </a:r>
            <a:endParaRPr sz="2267" b="1" kern="0">
              <a:solidFill>
                <a:srgbClr val="000000"/>
              </a:solidFill>
              <a:latin typeface="Josefin Sans"/>
              <a:ea typeface="Josefin Sans"/>
              <a:cs typeface="Josefin Sans"/>
              <a:sym typeface="Josefin Sans"/>
            </a:endParaRPr>
          </a:p>
          <a:p>
            <a:pPr marL="694249" indent="-262460" defTabSz="1219170">
              <a:buClr>
                <a:srgbClr val="000000"/>
              </a:buClr>
              <a:buSzPts val="1700"/>
              <a:buFont typeface="Josefin Sans"/>
              <a:buChar char="●"/>
            </a:pPr>
            <a:r>
              <a:rPr lang="en" sz="2267" b="1" kern="0">
                <a:solidFill>
                  <a:srgbClr val="000000"/>
                </a:solidFill>
                <a:latin typeface="Josefin Sans"/>
                <a:ea typeface="Josefin Sans"/>
                <a:cs typeface="Josefin Sans"/>
                <a:sym typeface="Josefin Sans"/>
              </a:rPr>
              <a:t>ESSA</a:t>
            </a:r>
            <a:endParaRPr sz="2267" b="1" kern="0">
              <a:solidFill>
                <a:srgbClr val="000000"/>
              </a:solidFill>
              <a:latin typeface="Josefin Sans"/>
              <a:ea typeface="Josefin Sans"/>
              <a:cs typeface="Josefin Sans"/>
              <a:sym typeface="Josefin Sans"/>
            </a:endParaRPr>
          </a:p>
          <a:p>
            <a:pPr marL="694249" indent="-262460" defTabSz="1219170">
              <a:buClr>
                <a:srgbClr val="000000"/>
              </a:buClr>
              <a:buSzPts val="1700"/>
              <a:buFont typeface="Josefin Sans"/>
              <a:buChar char="●"/>
            </a:pPr>
            <a:r>
              <a:rPr lang="en" sz="2267" b="1" kern="0">
                <a:solidFill>
                  <a:srgbClr val="000000"/>
                </a:solidFill>
                <a:latin typeface="Josefin Sans"/>
                <a:ea typeface="Josefin Sans"/>
                <a:cs typeface="Josefin Sans"/>
                <a:sym typeface="Josefin Sans"/>
              </a:rPr>
              <a:t>School Readiness</a:t>
            </a:r>
            <a:endParaRPr sz="2267" b="1" kern="0">
              <a:solidFill>
                <a:srgbClr val="000000"/>
              </a:solidFill>
              <a:latin typeface="Josefin Sans"/>
              <a:ea typeface="Josefin Sans"/>
              <a:cs typeface="Josefin Sans"/>
              <a:sym typeface="Josefin Sans"/>
            </a:endParaRPr>
          </a:p>
          <a:p>
            <a:pPr defTabSz="1219170">
              <a:spcBef>
                <a:spcPts val="800"/>
              </a:spcBef>
              <a:buClr>
                <a:srgbClr val="000000"/>
              </a:buClr>
            </a:pPr>
            <a:endParaRPr sz="2267" kern="0">
              <a:solidFill>
                <a:srgbClr val="000000"/>
              </a:solidFill>
              <a:latin typeface="Josefin Sans"/>
              <a:ea typeface="Josefin Sans"/>
              <a:cs typeface="Josefin Sans"/>
              <a:sym typeface="Josefin Sans"/>
            </a:endParaRPr>
          </a:p>
          <a:p>
            <a:pPr defTabSz="1219170">
              <a:spcBef>
                <a:spcPts val="800"/>
              </a:spcBef>
              <a:buClr>
                <a:srgbClr val="000000"/>
              </a:buClr>
            </a:pPr>
            <a:endParaRPr sz="2267" kern="0">
              <a:solidFill>
                <a:srgbClr val="000000"/>
              </a:solidFill>
              <a:latin typeface="Josefin Sans"/>
              <a:ea typeface="Josefin Sans"/>
              <a:cs typeface="Josefin Sans"/>
              <a:sym typeface="Josefin Sans"/>
            </a:endParaRPr>
          </a:p>
          <a:p>
            <a:pPr defTabSz="1219170">
              <a:spcBef>
                <a:spcPts val="800"/>
              </a:spcBef>
              <a:buClr>
                <a:srgbClr val="000000"/>
              </a:buClr>
            </a:pPr>
            <a:endParaRPr sz="2000" kern="0">
              <a:solidFill>
                <a:srgbClr val="000000"/>
              </a:solidFill>
              <a:latin typeface="Josefin Sans"/>
              <a:ea typeface="Josefin Sans"/>
              <a:cs typeface="Josefin Sans"/>
              <a:sym typeface="Josefin Sans"/>
            </a:endParaRPr>
          </a:p>
          <a:p>
            <a:pPr marL="694249" defTabSz="1219170">
              <a:spcBef>
                <a:spcPts val="800"/>
              </a:spcBef>
              <a:buClr>
                <a:srgbClr val="000000"/>
              </a:buClr>
              <a:buSzPts val="1700"/>
            </a:pPr>
            <a:endParaRPr sz="2267" kern="0">
              <a:solidFill>
                <a:srgbClr val="000000"/>
              </a:solidFill>
              <a:latin typeface="Josefin Sans"/>
              <a:ea typeface="Josefin Sans"/>
              <a:cs typeface="Josefin Sans"/>
              <a:sym typeface="Josefin Sans"/>
            </a:endParaRPr>
          </a:p>
          <a:p>
            <a:pPr marL="237061" defTabSz="1219170">
              <a:spcBef>
                <a:spcPts val="800"/>
              </a:spcBef>
              <a:buClr>
                <a:srgbClr val="000000"/>
              </a:buClr>
              <a:buSzPts val="1700"/>
            </a:pPr>
            <a:endParaRPr sz="2267" kern="0">
              <a:solidFill>
                <a:srgbClr val="000000"/>
              </a:solidFill>
              <a:latin typeface="Josefin Sans"/>
              <a:ea typeface="Josefin Sans"/>
              <a:cs typeface="Josefin Sans"/>
              <a:sym typeface="Josefin Sans"/>
            </a:endParaRPr>
          </a:p>
          <a:p>
            <a:pPr defTabSz="1219170">
              <a:spcBef>
                <a:spcPts val="800"/>
              </a:spcBef>
              <a:buClr>
                <a:srgbClr val="000000"/>
              </a:buClr>
              <a:buSzPts val="1700"/>
            </a:pPr>
            <a:endParaRPr sz="2267" kern="0">
              <a:solidFill>
                <a:srgbClr val="000000"/>
              </a:solidFill>
              <a:latin typeface="Josefin Sans"/>
              <a:ea typeface="Josefin Sans"/>
              <a:cs typeface="Josefin Sans"/>
              <a:sym typeface="Josefin Sans"/>
            </a:endParaRPr>
          </a:p>
          <a:p>
            <a:pPr defTabSz="1219170">
              <a:spcBef>
                <a:spcPts val="800"/>
              </a:spcBef>
              <a:buClr>
                <a:srgbClr val="000000"/>
              </a:buClr>
              <a:buSzPts val="1700"/>
            </a:pPr>
            <a:endParaRPr sz="2267" kern="0">
              <a:solidFill>
                <a:srgbClr val="000000"/>
              </a:solidFill>
              <a:latin typeface="Josefin Sans"/>
              <a:ea typeface="Josefin Sans"/>
              <a:cs typeface="Josefin Sans"/>
              <a:sym typeface="Josefin Sans"/>
            </a:endParaRPr>
          </a:p>
        </p:txBody>
      </p:sp>
      <p:sp>
        <p:nvSpPr>
          <p:cNvPr id="446" name="Google Shape;446;p74" title="School Quality Factors"/>
          <p:cNvSpPr/>
          <p:nvPr/>
        </p:nvSpPr>
        <p:spPr>
          <a:xfrm rot="-17972">
            <a:off x="144880" y="-63452"/>
            <a:ext cx="9334928" cy="1342419"/>
          </a:xfrm>
          <a:prstGeom prst="rect">
            <a:avLst/>
          </a:prstGeom>
          <a:solidFill>
            <a:srgbClr val="4B9291"/>
          </a:solidFill>
          <a:ln>
            <a:noFill/>
          </a:ln>
        </p:spPr>
        <p:txBody>
          <a:bodyPr spcFirstLastPara="1" wrap="square" lIns="25400" tIns="25400" rIns="25400" bIns="25400" anchor="ctr" anchorCtr="0">
            <a:noAutofit/>
          </a:bodyPr>
          <a:lstStyle/>
          <a:p>
            <a:pPr algn="ctr" defTabSz="1219170">
              <a:buClr>
                <a:srgbClr val="000000"/>
              </a:buClr>
              <a:buSzPts val="1200"/>
            </a:pPr>
            <a:endParaRPr sz="1600" kern="0">
              <a:solidFill>
                <a:srgbClr val="000000"/>
              </a:solidFill>
              <a:latin typeface="Helvetica Neue"/>
              <a:ea typeface="Helvetica Neue"/>
              <a:cs typeface="Helvetica Neue"/>
              <a:sym typeface="Helvetica Neue"/>
            </a:endParaRPr>
          </a:p>
        </p:txBody>
      </p:sp>
      <p:sp>
        <p:nvSpPr>
          <p:cNvPr id="447" name="Google Shape;447;p74" title="red box"/>
          <p:cNvSpPr/>
          <p:nvPr/>
        </p:nvSpPr>
        <p:spPr>
          <a:xfrm rot="-197939">
            <a:off x="449560" y="-266600"/>
            <a:ext cx="9335069" cy="1342221"/>
          </a:xfrm>
          <a:prstGeom prst="rect">
            <a:avLst/>
          </a:prstGeom>
          <a:solidFill>
            <a:srgbClr val="C92D3A"/>
          </a:solidFill>
          <a:ln>
            <a:noFill/>
          </a:ln>
        </p:spPr>
        <p:txBody>
          <a:bodyPr spcFirstLastPara="1" wrap="square" lIns="25400" tIns="25400" rIns="25400" bIns="25400" anchor="ctr" anchorCtr="0">
            <a:noAutofit/>
          </a:bodyPr>
          <a:lstStyle/>
          <a:p>
            <a:pPr algn="ctr" defTabSz="1219170">
              <a:buClr>
                <a:srgbClr val="000000"/>
              </a:buClr>
              <a:buSzPts val="1200"/>
            </a:pPr>
            <a:endParaRPr sz="1600" kern="0">
              <a:solidFill>
                <a:srgbClr val="000000"/>
              </a:solidFill>
              <a:latin typeface="Helvetica Neue"/>
              <a:ea typeface="Helvetica Neue"/>
              <a:cs typeface="Helvetica Neue"/>
              <a:sym typeface="Helvetica Neue"/>
            </a:endParaRPr>
          </a:p>
        </p:txBody>
      </p:sp>
      <p:sp>
        <p:nvSpPr>
          <p:cNvPr id="448" name="Google Shape;448;p74"/>
          <p:cNvSpPr txBox="1">
            <a:spLocks noGrp="1"/>
          </p:cNvSpPr>
          <p:nvPr>
            <p:ph type="ctrTitle" idx="4294967295"/>
          </p:nvPr>
        </p:nvSpPr>
        <p:spPr>
          <a:xfrm>
            <a:off x="470400" y="-86700"/>
            <a:ext cx="11251200" cy="1135200"/>
          </a:xfrm>
          <a:prstGeom prst="rect">
            <a:avLst/>
          </a:prstGeom>
          <a:noFill/>
          <a:ln>
            <a:noFill/>
          </a:ln>
        </p:spPr>
        <p:txBody>
          <a:bodyPr spcFirstLastPara="1" wrap="square" lIns="25400" tIns="25400" rIns="25400" bIns="25400" anchor="b" anchorCtr="0">
            <a:normAutofit/>
          </a:bodyPr>
          <a:lstStyle/>
          <a:p>
            <a:pPr>
              <a:buClr>
                <a:schemeClr val="lt1"/>
              </a:buClr>
              <a:buSzPts val="4400"/>
            </a:pPr>
            <a:r>
              <a:rPr lang="en" sz="5867">
                <a:solidFill>
                  <a:schemeClr val="lt1"/>
                </a:solidFill>
                <a:latin typeface="Montserrat"/>
                <a:ea typeface="Montserrat"/>
                <a:cs typeface="Montserrat"/>
                <a:sym typeface="Montserrat"/>
              </a:rPr>
              <a:t>School Quality Factors</a:t>
            </a:r>
            <a:endParaRPr sz="3067">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1354499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5" name="Google Shape;165;p2" title="social media logos: Twitter, Facebook, and LinkedIn"/>
          <p:cNvGrpSpPr/>
          <p:nvPr/>
        </p:nvGrpSpPr>
        <p:grpSpPr>
          <a:xfrm>
            <a:off x="1868115" y="5874586"/>
            <a:ext cx="2444475" cy="555589"/>
            <a:chOff x="2235200" y="5089418"/>
            <a:chExt cx="5791200" cy="1692383"/>
          </a:xfrm>
        </p:grpSpPr>
        <p:pic>
          <p:nvPicPr>
            <p:cNvPr id="168" name="Google Shape;168;p2" title="LinkedIn logo"/>
            <p:cNvPicPr preferRelativeResize="0"/>
            <p:nvPr/>
          </p:nvPicPr>
          <p:blipFill rotWithShape="1">
            <a:blip r:embed="rId3">
              <a:alphaModFix/>
            </a:blip>
            <a:srcRect/>
            <a:stretch/>
          </p:blipFill>
          <p:spPr>
            <a:xfrm>
              <a:off x="6370093" y="5125494"/>
              <a:ext cx="1656307" cy="1656307"/>
            </a:xfrm>
            <a:prstGeom prst="rect">
              <a:avLst/>
            </a:prstGeom>
            <a:noFill/>
            <a:ln>
              <a:noFill/>
            </a:ln>
          </p:spPr>
        </p:pic>
        <p:pic>
          <p:nvPicPr>
            <p:cNvPr id="167" name="Google Shape;167;p2" title="facebook logo"/>
            <p:cNvPicPr preferRelativeResize="0"/>
            <p:nvPr/>
          </p:nvPicPr>
          <p:blipFill rotWithShape="1">
            <a:blip r:embed="rId4">
              <a:alphaModFix/>
            </a:blip>
            <a:srcRect/>
            <a:stretch/>
          </p:blipFill>
          <p:spPr>
            <a:xfrm>
              <a:off x="4388045" y="5125494"/>
              <a:ext cx="1576507" cy="1576507"/>
            </a:xfrm>
            <a:prstGeom prst="rect">
              <a:avLst/>
            </a:prstGeom>
            <a:noFill/>
            <a:ln>
              <a:noFill/>
            </a:ln>
          </p:spPr>
        </p:pic>
        <p:pic>
          <p:nvPicPr>
            <p:cNvPr id="166" name="Google Shape;166;p2" title="twitter logo"/>
            <p:cNvPicPr preferRelativeResize="0"/>
            <p:nvPr/>
          </p:nvPicPr>
          <p:blipFill rotWithShape="1">
            <a:blip r:embed="rId5">
              <a:alphaModFix/>
            </a:blip>
            <a:srcRect/>
            <a:stretch/>
          </p:blipFill>
          <p:spPr>
            <a:xfrm>
              <a:off x="2235200" y="5089418"/>
              <a:ext cx="1645699" cy="1645699"/>
            </a:xfrm>
            <a:prstGeom prst="rect">
              <a:avLst/>
            </a:prstGeom>
            <a:noFill/>
            <a:ln>
              <a:noFill/>
            </a:ln>
          </p:spPr>
        </p:pic>
      </p:grpSp>
      <p:sp>
        <p:nvSpPr>
          <p:cNvPr id="164" name="Google Shape;164;p2"/>
          <p:cNvSpPr txBox="1">
            <a:spLocks noGrp="1"/>
          </p:cNvSpPr>
          <p:nvPr>
            <p:ph type="body" idx="1"/>
          </p:nvPr>
        </p:nvSpPr>
        <p:spPr>
          <a:xfrm>
            <a:off x="1804192" y="4943890"/>
            <a:ext cx="2610729" cy="930696"/>
          </a:xfrm>
          <a:prstGeom prst="rect">
            <a:avLst/>
          </a:prstGeom>
          <a:noFill/>
          <a:ln>
            <a:noFill/>
          </a:ln>
        </p:spPr>
        <p:txBody>
          <a:bodyPr spcFirstLastPara="1" vert="horz" wrap="square" lIns="121900" tIns="60933" rIns="121900" bIns="60933" rtlCol="0" anchor="t" anchorCtr="0">
            <a:normAutofit fontScale="92500" lnSpcReduction="10000"/>
          </a:bodyPr>
          <a:lstStyle/>
          <a:p>
            <a:pPr marL="0" indent="0">
              <a:lnSpc>
                <a:spcPct val="100000"/>
              </a:lnSpc>
              <a:spcBef>
                <a:spcPts val="0"/>
              </a:spcBef>
              <a:buClr>
                <a:schemeClr val="dk1"/>
              </a:buClr>
              <a:buSzPts val="1300"/>
              <a:buNone/>
            </a:pPr>
            <a:r>
              <a:rPr lang="en-US" sz="1467" dirty="0"/>
              <a:t>Twitter: @</a:t>
            </a:r>
            <a:r>
              <a:rPr lang="en-US" sz="1467" dirty="0" err="1"/>
              <a:t>VDOE_News</a:t>
            </a:r>
            <a:r>
              <a:rPr lang="en-US" sz="1467" dirty="0"/>
              <a:t/>
            </a:r>
            <a:br>
              <a:rPr lang="en-US" sz="1467" dirty="0"/>
            </a:br>
            <a:r>
              <a:rPr lang="en-US" sz="1467" dirty="0"/>
              <a:t>Facebook: @</a:t>
            </a:r>
            <a:r>
              <a:rPr lang="en-US" sz="1467" dirty="0" err="1"/>
              <a:t>VDOENews</a:t>
            </a:r>
            <a:endParaRPr sz="1467" dirty="0"/>
          </a:p>
          <a:p>
            <a:pPr marL="0" indent="0">
              <a:lnSpc>
                <a:spcPct val="100000"/>
              </a:lnSpc>
              <a:spcBef>
                <a:spcPts val="347"/>
              </a:spcBef>
              <a:buClr>
                <a:schemeClr val="dk1"/>
              </a:buClr>
              <a:buSzPts val="1300"/>
              <a:buNone/>
            </a:pPr>
            <a:r>
              <a:rPr lang="en-US" sz="1467" b="1" dirty="0"/>
              <a:t>#VAis4Learners #</a:t>
            </a:r>
            <a:r>
              <a:rPr lang="en-US" sz="1467" b="1" dirty="0" err="1"/>
              <a:t>EdEquityVA</a:t>
            </a:r>
            <a:endParaRPr sz="1467" dirty="0"/>
          </a:p>
        </p:txBody>
      </p:sp>
      <p:sp>
        <p:nvSpPr>
          <p:cNvPr id="163" name="Google Shape;163;p2"/>
          <p:cNvSpPr txBox="1"/>
          <p:nvPr/>
        </p:nvSpPr>
        <p:spPr>
          <a:xfrm>
            <a:off x="3881745" y="1387890"/>
            <a:ext cx="6502400" cy="3556000"/>
          </a:xfrm>
          <a:prstGeom prst="rect">
            <a:avLst/>
          </a:prstGeom>
          <a:noFill/>
          <a:ln>
            <a:noFill/>
          </a:ln>
        </p:spPr>
        <p:txBody>
          <a:bodyPr spcFirstLastPara="1" wrap="square" lIns="121900" tIns="60933" rIns="121900" bIns="60933" anchor="t" anchorCtr="0">
            <a:normAutofit/>
          </a:bodyPr>
          <a:lstStyle/>
          <a:p>
            <a:pPr algn="r">
              <a:lnSpc>
                <a:spcPct val="80000"/>
              </a:lnSpc>
              <a:spcBef>
                <a:spcPts val="419"/>
              </a:spcBef>
              <a:buClr>
                <a:schemeClr val="dk1"/>
              </a:buClr>
              <a:buSzPts val="1572"/>
            </a:pPr>
            <a:r>
              <a:rPr lang="en-US" sz="2667" dirty="0">
                <a:solidFill>
                  <a:schemeClr val="dk1"/>
                </a:solidFill>
                <a:latin typeface="Calibri"/>
                <a:ea typeface="Calibri"/>
                <a:cs typeface="Calibri"/>
                <a:sym typeface="Calibri"/>
              </a:rPr>
              <a:t>Dr. Meg Foley</a:t>
            </a:r>
            <a:endParaRPr lang="en-US" sz="2667" dirty="0"/>
          </a:p>
          <a:p>
            <a:pPr algn="r">
              <a:lnSpc>
                <a:spcPct val="80000"/>
              </a:lnSpc>
              <a:spcBef>
                <a:spcPts val="419"/>
              </a:spcBef>
              <a:buClr>
                <a:schemeClr val="dk1"/>
              </a:buClr>
              <a:buSzPts val="1572"/>
            </a:pPr>
            <a:r>
              <a:rPr lang="en-US" sz="2667" u="sng" dirty="0">
                <a:solidFill>
                  <a:schemeClr val="dk1"/>
                </a:solidFill>
                <a:latin typeface="Calibri"/>
                <a:ea typeface="Calibri"/>
                <a:cs typeface="Calibri"/>
                <a:sym typeface="Calibri"/>
                <a:hlinkClick r:id="rId6"/>
              </a:rPr>
              <a:t>meg.foley@doe.virginia.gov</a:t>
            </a:r>
            <a:endParaRPr lang="en-US" sz="2667" u="sng" dirty="0">
              <a:solidFill>
                <a:schemeClr val="dk1"/>
              </a:solidFill>
              <a:latin typeface="Calibri"/>
              <a:ea typeface="Calibri"/>
              <a:cs typeface="Calibri"/>
              <a:sym typeface="Calibri"/>
            </a:endParaRPr>
          </a:p>
          <a:p>
            <a:pPr algn="r">
              <a:lnSpc>
                <a:spcPct val="80000"/>
              </a:lnSpc>
              <a:spcBef>
                <a:spcPts val="419"/>
              </a:spcBef>
              <a:buClr>
                <a:schemeClr val="dk1"/>
              </a:buClr>
              <a:buSzPts val="1572"/>
            </a:pPr>
            <a:r>
              <a:rPr lang="en-US" sz="2667" u="sng" dirty="0">
                <a:solidFill>
                  <a:schemeClr val="dk1"/>
                </a:solidFill>
                <a:latin typeface="Calibri"/>
                <a:ea typeface="Calibri"/>
                <a:cs typeface="Calibri"/>
                <a:sym typeface="Calibri"/>
              </a:rPr>
              <a:t>(804) 786-0877</a:t>
            </a:r>
          </a:p>
          <a:p>
            <a:pPr algn="r">
              <a:lnSpc>
                <a:spcPct val="80000"/>
              </a:lnSpc>
              <a:spcBef>
                <a:spcPts val="419"/>
              </a:spcBef>
              <a:buClr>
                <a:schemeClr val="dk1"/>
              </a:buClr>
              <a:buSzPts val="1572"/>
            </a:pPr>
            <a:r>
              <a:rPr lang="en-US" sz="2667" dirty="0">
                <a:solidFill>
                  <a:schemeClr val="dk1"/>
                </a:solidFill>
                <a:latin typeface="Calibri"/>
                <a:ea typeface="Calibri"/>
                <a:cs typeface="Calibri"/>
                <a:sym typeface="Calibri"/>
              </a:rPr>
              <a:t>Coordinator of Virtual </a:t>
            </a:r>
            <a:r>
              <a:rPr lang="en-US" sz="2667" dirty="0" smtClean="0">
                <a:solidFill>
                  <a:schemeClr val="dk1"/>
                </a:solidFill>
                <a:latin typeface="Calibri"/>
                <a:ea typeface="Calibri"/>
                <a:cs typeface="Calibri"/>
                <a:sym typeface="Calibri"/>
              </a:rPr>
              <a:t>Learning</a:t>
            </a:r>
          </a:p>
          <a:p>
            <a:pPr algn="r">
              <a:lnSpc>
                <a:spcPct val="80000"/>
              </a:lnSpc>
              <a:spcBef>
                <a:spcPts val="419"/>
              </a:spcBef>
              <a:buClr>
                <a:schemeClr val="dk1"/>
              </a:buClr>
              <a:buSzPts val="1572"/>
            </a:pPr>
            <a:endParaRPr lang="en-US" sz="2667" dirty="0">
              <a:solidFill>
                <a:schemeClr val="dk1"/>
              </a:solidFill>
              <a:latin typeface="Calibri"/>
              <a:ea typeface="Calibri"/>
              <a:cs typeface="Calibri"/>
              <a:sym typeface="Calibri"/>
            </a:endParaRPr>
          </a:p>
          <a:p>
            <a:pPr algn="r">
              <a:lnSpc>
                <a:spcPct val="80000"/>
              </a:lnSpc>
              <a:spcBef>
                <a:spcPts val="419"/>
              </a:spcBef>
              <a:buClr>
                <a:schemeClr val="dk1"/>
              </a:buClr>
              <a:buSzPts val="1572"/>
            </a:pPr>
            <a:r>
              <a:rPr lang="en-US" sz="2667" dirty="0" smtClean="0">
                <a:solidFill>
                  <a:schemeClr val="dk1"/>
                </a:solidFill>
                <a:latin typeface="Calibri"/>
                <a:ea typeface="Calibri"/>
                <a:cs typeface="Calibri"/>
                <a:sym typeface="Calibri"/>
              </a:rPr>
              <a:t>Reginald </a:t>
            </a:r>
            <a:r>
              <a:rPr lang="en-US" sz="2667" dirty="0">
                <a:solidFill>
                  <a:schemeClr val="dk1"/>
                </a:solidFill>
                <a:latin typeface="Calibri"/>
                <a:ea typeface="Calibri"/>
                <a:cs typeface="Calibri"/>
                <a:sym typeface="Calibri"/>
              </a:rPr>
              <a:t>Fox</a:t>
            </a:r>
            <a:endParaRPr sz="2667" dirty="0">
              <a:solidFill>
                <a:srgbClr val="000000"/>
              </a:solidFill>
              <a:sym typeface="Arial"/>
            </a:endParaRPr>
          </a:p>
          <a:p>
            <a:pPr algn="r">
              <a:lnSpc>
                <a:spcPct val="80000"/>
              </a:lnSpc>
              <a:spcBef>
                <a:spcPts val="419"/>
              </a:spcBef>
              <a:buClr>
                <a:schemeClr val="dk1"/>
              </a:buClr>
              <a:buSzPts val="1572"/>
            </a:pPr>
            <a:r>
              <a:rPr lang="en-US" sz="2667" u="sng" dirty="0">
                <a:solidFill>
                  <a:schemeClr val="dk1"/>
                </a:solidFill>
                <a:latin typeface="Calibri"/>
                <a:ea typeface="Calibri"/>
                <a:cs typeface="Calibri"/>
                <a:sym typeface="Calibri"/>
                <a:hlinkClick r:id="rId7"/>
              </a:rPr>
              <a:t>reginald.fox@doe.virginia.gov</a:t>
            </a:r>
            <a:endParaRPr lang="en-US" sz="2667" u="sng" dirty="0">
              <a:solidFill>
                <a:schemeClr val="dk1"/>
              </a:solidFill>
              <a:latin typeface="Calibri"/>
              <a:ea typeface="Calibri"/>
              <a:cs typeface="Calibri"/>
              <a:sym typeface="Calibri"/>
            </a:endParaRPr>
          </a:p>
          <a:p>
            <a:pPr algn="r">
              <a:lnSpc>
                <a:spcPct val="80000"/>
              </a:lnSpc>
              <a:spcBef>
                <a:spcPts val="419"/>
              </a:spcBef>
              <a:buClr>
                <a:schemeClr val="dk1"/>
              </a:buClr>
              <a:buSzPts val="1572"/>
            </a:pPr>
            <a:r>
              <a:rPr lang="en-US" sz="2667" u="sng" dirty="0">
                <a:solidFill>
                  <a:schemeClr val="dk1"/>
                </a:solidFill>
                <a:latin typeface="Calibri"/>
                <a:ea typeface="Calibri"/>
                <a:cs typeface="Calibri"/>
                <a:sym typeface="Calibri"/>
              </a:rPr>
              <a:t>(804) 371-5663</a:t>
            </a:r>
          </a:p>
          <a:p>
            <a:pPr algn="r">
              <a:lnSpc>
                <a:spcPct val="80000"/>
              </a:lnSpc>
              <a:spcBef>
                <a:spcPts val="419"/>
              </a:spcBef>
              <a:buClr>
                <a:schemeClr val="dk1"/>
              </a:buClr>
              <a:buSzPts val="1572"/>
            </a:pPr>
            <a:r>
              <a:rPr lang="en-US" sz="2667" dirty="0">
                <a:solidFill>
                  <a:schemeClr val="dk1"/>
                </a:solidFill>
                <a:latin typeface="Calibri"/>
                <a:ea typeface="Calibri"/>
                <a:cs typeface="Calibri"/>
                <a:sym typeface="Calibri"/>
              </a:rPr>
              <a:t>Virtual Learning Specialist</a:t>
            </a:r>
          </a:p>
          <a:p>
            <a:pPr algn="r">
              <a:lnSpc>
                <a:spcPct val="80000"/>
              </a:lnSpc>
              <a:spcBef>
                <a:spcPts val="419"/>
              </a:spcBef>
              <a:buClr>
                <a:schemeClr val="dk1"/>
              </a:buClr>
              <a:buSzPts val="1572"/>
            </a:pPr>
            <a:endParaRPr lang="en-US" sz="2667" u="sng" dirty="0">
              <a:solidFill>
                <a:schemeClr val="dk1"/>
              </a:solidFill>
              <a:latin typeface="Calibri"/>
              <a:ea typeface="Calibri"/>
              <a:cs typeface="Calibri"/>
              <a:sym typeface="Calibri"/>
            </a:endParaRPr>
          </a:p>
          <a:p>
            <a:pPr algn="r">
              <a:lnSpc>
                <a:spcPct val="80000"/>
              </a:lnSpc>
              <a:spcBef>
                <a:spcPts val="419"/>
              </a:spcBef>
              <a:buClr>
                <a:schemeClr val="dk1"/>
              </a:buClr>
              <a:buSzPts val="1572"/>
            </a:pPr>
            <a:endParaRPr sz="3733" dirty="0">
              <a:solidFill>
                <a:schemeClr val="dk1"/>
              </a:solidFill>
              <a:latin typeface="Calibri"/>
              <a:ea typeface="Calibri"/>
              <a:cs typeface="Calibri"/>
              <a:sym typeface="Calibri"/>
            </a:endParaRPr>
          </a:p>
          <a:p>
            <a:pPr algn="r">
              <a:lnSpc>
                <a:spcPct val="80000"/>
              </a:lnSpc>
              <a:spcBef>
                <a:spcPts val="419"/>
              </a:spcBef>
              <a:buClr>
                <a:schemeClr val="dk1"/>
              </a:buClr>
              <a:buSzPts val="1572"/>
            </a:pPr>
            <a:endParaRPr sz="2096" dirty="0">
              <a:solidFill>
                <a:schemeClr val="dk1"/>
              </a:solidFill>
              <a:latin typeface="Calibri"/>
              <a:ea typeface="Calibri"/>
              <a:cs typeface="Calibri"/>
              <a:sym typeface="Calibri"/>
            </a:endParaRPr>
          </a:p>
          <a:p>
            <a:pPr algn="r">
              <a:lnSpc>
                <a:spcPct val="80000"/>
              </a:lnSpc>
              <a:spcBef>
                <a:spcPts val="468"/>
              </a:spcBef>
              <a:buClr>
                <a:schemeClr val="dk1"/>
              </a:buClr>
              <a:buSzPts val="1757"/>
            </a:pPr>
            <a:endParaRPr sz="2343" dirty="0">
              <a:solidFill>
                <a:schemeClr val="dk1"/>
              </a:solidFill>
              <a:latin typeface="Calibri"/>
              <a:ea typeface="Calibri"/>
              <a:cs typeface="Calibri"/>
              <a:sym typeface="Calibri"/>
            </a:endParaRPr>
          </a:p>
          <a:p>
            <a:pPr algn="r">
              <a:lnSpc>
                <a:spcPct val="80000"/>
              </a:lnSpc>
              <a:spcBef>
                <a:spcPts val="740"/>
              </a:spcBef>
              <a:buClr>
                <a:schemeClr val="dk1"/>
              </a:buClr>
              <a:buSzPts val="2775"/>
            </a:pPr>
            <a:endParaRPr sz="3700" dirty="0">
              <a:solidFill>
                <a:schemeClr val="dk1"/>
              </a:solidFill>
              <a:latin typeface="Calibri"/>
              <a:ea typeface="Calibri"/>
              <a:cs typeface="Calibri"/>
              <a:sym typeface="Calibri"/>
            </a:endParaRPr>
          </a:p>
        </p:txBody>
      </p:sp>
      <p:pic>
        <p:nvPicPr>
          <p:cNvPr id="3" name="Picture 2" title="Reggie Fox"/>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95774" y="3291840"/>
            <a:ext cx="1734555" cy="1750468"/>
          </a:xfrm>
          <a:prstGeom prst="rect">
            <a:avLst/>
          </a:prstGeom>
        </p:spPr>
      </p:pic>
      <p:pic>
        <p:nvPicPr>
          <p:cNvPr id="4" name="Picture 3" title="Neg Foley"/>
          <p:cNvPicPr>
            <a:picLocks noChangeAspect="1"/>
          </p:cNvPicPr>
          <p:nvPr/>
        </p:nvPicPr>
        <p:blipFill>
          <a:blip r:embed="rId9"/>
          <a:stretch>
            <a:fillRect/>
          </a:stretch>
        </p:blipFill>
        <p:spPr>
          <a:xfrm>
            <a:off x="1631942" y="1726057"/>
            <a:ext cx="1810338" cy="1790653"/>
          </a:xfrm>
          <a:prstGeom prst="rect">
            <a:avLst/>
          </a:prstGeom>
        </p:spPr>
      </p:pic>
      <p:sp>
        <p:nvSpPr>
          <p:cNvPr id="2" name="Title 1"/>
          <p:cNvSpPr>
            <a:spLocks noGrp="1"/>
          </p:cNvSpPr>
          <p:nvPr>
            <p:ph type="title"/>
          </p:nvPr>
        </p:nvSpPr>
        <p:spPr/>
        <p:txBody>
          <a:bodyPr/>
          <a:lstStyle/>
          <a:p>
            <a:r>
              <a:rPr lang="en-US" dirty="0" smtClean="0"/>
              <a:t>Presenters</a:t>
            </a:r>
            <a:endParaRPr lang="en-US" dirty="0"/>
          </a:p>
        </p:txBody>
      </p:sp>
    </p:spTree>
    <p:extLst>
      <p:ext uri="{BB962C8B-B14F-4D97-AF65-F5344CB8AC3E}">
        <p14:creationId xmlns:p14="http://schemas.microsoft.com/office/powerpoint/2010/main" val="25113136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5C74E"/>
        </a:solidFill>
        <a:effectLst/>
      </p:bgPr>
    </p:bg>
    <p:spTree>
      <p:nvGrpSpPr>
        <p:cNvPr id="1" name="Shape 452"/>
        <p:cNvGrpSpPr/>
        <p:nvPr/>
      </p:nvGrpSpPr>
      <p:grpSpPr>
        <a:xfrm>
          <a:off x="0" y="0"/>
          <a:ext cx="0" cy="0"/>
          <a:chOff x="0" y="0"/>
          <a:chExt cx="0" cy="0"/>
        </a:xfrm>
      </p:grpSpPr>
      <p:sp>
        <p:nvSpPr>
          <p:cNvPr id="454" name="Google Shape;454;p75" title="red box"/>
          <p:cNvSpPr/>
          <p:nvPr/>
        </p:nvSpPr>
        <p:spPr>
          <a:xfrm rot="5573931">
            <a:off x="5972172" y="69500"/>
            <a:ext cx="1036125" cy="13231753"/>
          </a:xfrm>
          <a:prstGeom prst="rect">
            <a:avLst/>
          </a:prstGeom>
          <a:solidFill>
            <a:srgbClr val="C92D3A"/>
          </a:solidFill>
          <a:ln>
            <a:noFill/>
          </a:ln>
          <a:effectLst>
            <a:outerShdw blurRad="165100" dist="25400" dir="2101748" rotWithShape="0">
              <a:srgbClr val="000000">
                <a:alpha val="48630"/>
              </a:srgbClr>
            </a:outerShdw>
          </a:effectLst>
        </p:spPr>
        <p:txBody>
          <a:bodyPr spcFirstLastPara="1" wrap="square" lIns="25400" tIns="25400" rIns="25400" bIns="25400" anchor="ctr" anchorCtr="0">
            <a:noAutofit/>
          </a:bodyPr>
          <a:lstStyle/>
          <a:p>
            <a:pPr algn="ctr" defTabSz="1219170">
              <a:buClr>
                <a:srgbClr val="FFFFFF"/>
              </a:buClr>
              <a:buSzPts val="1200"/>
            </a:pPr>
            <a:endParaRPr sz="1600" kern="0">
              <a:solidFill>
                <a:srgbClr val="FFFFFF"/>
              </a:solidFill>
              <a:latin typeface="Helvetica Neue"/>
              <a:ea typeface="Helvetica Neue"/>
              <a:cs typeface="Helvetica Neue"/>
              <a:sym typeface="Helvetica Neue"/>
            </a:endParaRPr>
          </a:p>
        </p:txBody>
      </p:sp>
      <p:pic>
        <p:nvPicPr>
          <p:cNvPr id="455" name="Google Shape;455;p75" title="Teacher Quality screen shot"/>
          <p:cNvPicPr preferRelativeResize="0"/>
          <p:nvPr/>
        </p:nvPicPr>
        <p:blipFill>
          <a:blip r:embed="rId3">
            <a:alphaModFix/>
          </a:blip>
          <a:stretch>
            <a:fillRect/>
          </a:stretch>
        </p:blipFill>
        <p:spPr>
          <a:xfrm>
            <a:off x="919734" y="3167834"/>
            <a:ext cx="10208165" cy="3272300"/>
          </a:xfrm>
          <a:prstGeom prst="rect">
            <a:avLst/>
          </a:prstGeom>
          <a:noFill/>
          <a:ln>
            <a:noFill/>
          </a:ln>
        </p:spPr>
      </p:pic>
      <p:sp>
        <p:nvSpPr>
          <p:cNvPr id="453" name="Google Shape;453;p75"/>
          <p:cNvSpPr txBox="1"/>
          <p:nvPr/>
        </p:nvSpPr>
        <p:spPr>
          <a:xfrm>
            <a:off x="683700" y="1566633"/>
            <a:ext cx="10824800" cy="1601200"/>
          </a:xfrm>
          <a:prstGeom prst="rect">
            <a:avLst/>
          </a:prstGeom>
          <a:noFill/>
          <a:ln>
            <a:noFill/>
          </a:ln>
        </p:spPr>
        <p:txBody>
          <a:bodyPr spcFirstLastPara="1" wrap="square" lIns="25400" tIns="25400" rIns="25400" bIns="25400" anchor="t" anchorCtr="0">
            <a:noAutofit/>
          </a:bodyPr>
          <a:lstStyle/>
          <a:p>
            <a:pPr defTabSz="1219170">
              <a:spcBef>
                <a:spcPts val="800"/>
              </a:spcBef>
              <a:buClr>
                <a:srgbClr val="000000"/>
              </a:buClr>
              <a:buSzPts val="1700"/>
            </a:pPr>
            <a:r>
              <a:rPr lang="en" sz="2267" b="1" kern="0">
                <a:solidFill>
                  <a:srgbClr val="000000"/>
                </a:solidFill>
                <a:latin typeface="Josefin Sans"/>
                <a:ea typeface="Josefin Sans"/>
                <a:cs typeface="Josefin Sans"/>
                <a:sym typeface="Josefin Sans"/>
              </a:rPr>
              <a:t>The Teacher Quality tab includes reports on student-teacher ratios, teacher educational attainment, provisionally licensed teachers, and the percentage of classes in schools, school divisions and the state taught by teachers who may be considered inexperienced or out-of-field or both.</a:t>
            </a:r>
            <a:endParaRPr sz="2267" kern="0">
              <a:solidFill>
                <a:srgbClr val="000000"/>
              </a:solidFill>
              <a:latin typeface="Josefin Sans"/>
              <a:ea typeface="Josefin Sans"/>
              <a:cs typeface="Josefin Sans"/>
              <a:sym typeface="Josefin Sans"/>
            </a:endParaRPr>
          </a:p>
        </p:txBody>
      </p:sp>
      <p:sp>
        <p:nvSpPr>
          <p:cNvPr id="456" name="Google Shape;456;p75" title="Teacher Quality"/>
          <p:cNvSpPr/>
          <p:nvPr/>
        </p:nvSpPr>
        <p:spPr>
          <a:xfrm rot="-17972">
            <a:off x="144880" y="-63452"/>
            <a:ext cx="9334928" cy="1342419"/>
          </a:xfrm>
          <a:prstGeom prst="rect">
            <a:avLst/>
          </a:prstGeom>
          <a:solidFill>
            <a:srgbClr val="4B9291"/>
          </a:solidFill>
          <a:ln>
            <a:noFill/>
          </a:ln>
        </p:spPr>
        <p:txBody>
          <a:bodyPr spcFirstLastPara="1" wrap="square" lIns="25400" tIns="25400" rIns="25400" bIns="25400" anchor="ctr" anchorCtr="0">
            <a:noAutofit/>
          </a:bodyPr>
          <a:lstStyle/>
          <a:p>
            <a:pPr algn="ctr" defTabSz="1219170">
              <a:buClr>
                <a:srgbClr val="000000"/>
              </a:buClr>
              <a:buSzPts val="1200"/>
            </a:pPr>
            <a:endParaRPr sz="1600" kern="0">
              <a:solidFill>
                <a:srgbClr val="000000"/>
              </a:solidFill>
              <a:latin typeface="Helvetica Neue"/>
              <a:ea typeface="Helvetica Neue"/>
              <a:cs typeface="Helvetica Neue"/>
              <a:sym typeface="Helvetica Neue"/>
            </a:endParaRPr>
          </a:p>
        </p:txBody>
      </p:sp>
      <p:sp>
        <p:nvSpPr>
          <p:cNvPr id="457" name="Google Shape;457;p75" title="red box"/>
          <p:cNvSpPr/>
          <p:nvPr/>
        </p:nvSpPr>
        <p:spPr>
          <a:xfrm rot="-197939">
            <a:off x="449560" y="-165000"/>
            <a:ext cx="9335069" cy="1342221"/>
          </a:xfrm>
          <a:prstGeom prst="rect">
            <a:avLst/>
          </a:prstGeom>
          <a:solidFill>
            <a:srgbClr val="C92D3A"/>
          </a:solidFill>
          <a:ln>
            <a:noFill/>
          </a:ln>
        </p:spPr>
        <p:txBody>
          <a:bodyPr spcFirstLastPara="1" wrap="square" lIns="25400" tIns="25400" rIns="25400" bIns="25400" anchor="ctr" anchorCtr="0">
            <a:noAutofit/>
          </a:bodyPr>
          <a:lstStyle/>
          <a:p>
            <a:pPr algn="ctr" defTabSz="1219170">
              <a:buClr>
                <a:srgbClr val="000000"/>
              </a:buClr>
              <a:buSzPts val="1200"/>
            </a:pPr>
            <a:endParaRPr sz="1600" kern="0">
              <a:solidFill>
                <a:srgbClr val="000000"/>
              </a:solidFill>
              <a:latin typeface="Helvetica Neue"/>
              <a:ea typeface="Helvetica Neue"/>
              <a:cs typeface="Helvetica Neue"/>
              <a:sym typeface="Helvetica Neue"/>
            </a:endParaRPr>
          </a:p>
        </p:txBody>
      </p:sp>
      <p:sp>
        <p:nvSpPr>
          <p:cNvPr id="458" name="Google Shape;458;p75"/>
          <p:cNvSpPr txBox="1">
            <a:spLocks noGrp="1"/>
          </p:cNvSpPr>
          <p:nvPr>
            <p:ph type="ctrTitle" idx="4294967295"/>
          </p:nvPr>
        </p:nvSpPr>
        <p:spPr>
          <a:xfrm>
            <a:off x="470400" y="14900"/>
            <a:ext cx="11251200" cy="1135200"/>
          </a:xfrm>
          <a:prstGeom prst="rect">
            <a:avLst/>
          </a:prstGeom>
          <a:noFill/>
          <a:ln>
            <a:noFill/>
          </a:ln>
        </p:spPr>
        <p:txBody>
          <a:bodyPr spcFirstLastPara="1" wrap="square" lIns="25400" tIns="25400" rIns="25400" bIns="25400" anchor="b" anchorCtr="0">
            <a:normAutofit/>
          </a:bodyPr>
          <a:lstStyle/>
          <a:p>
            <a:pPr>
              <a:buClr>
                <a:schemeClr val="lt1"/>
              </a:buClr>
              <a:buSzPts val="4400"/>
            </a:pPr>
            <a:r>
              <a:rPr lang="en" sz="5867">
                <a:solidFill>
                  <a:schemeClr val="lt1"/>
                </a:solidFill>
                <a:latin typeface="Montserrat"/>
                <a:ea typeface="Montserrat"/>
                <a:cs typeface="Montserrat"/>
                <a:sym typeface="Montserrat"/>
              </a:rPr>
              <a:t>Teacher Quality</a:t>
            </a:r>
            <a:endParaRPr sz="3067">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28479558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5C74E"/>
        </a:solidFill>
        <a:effectLst/>
      </p:bgPr>
    </p:bg>
    <p:spTree>
      <p:nvGrpSpPr>
        <p:cNvPr id="1" name="Shape 462"/>
        <p:cNvGrpSpPr/>
        <p:nvPr/>
      </p:nvGrpSpPr>
      <p:grpSpPr>
        <a:xfrm>
          <a:off x="0" y="0"/>
          <a:ext cx="0" cy="0"/>
          <a:chOff x="0" y="0"/>
          <a:chExt cx="0" cy="0"/>
        </a:xfrm>
      </p:grpSpPr>
      <p:sp>
        <p:nvSpPr>
          <p:cNvPr id="465" name="Google Shape;465;p76" title="red box"/>
          <p:cNvSpPr/>
          <p:nvPr/>
        </p:nvSpPr>
        <p:spPr>
          <a:xfrm rot="5573931">
            <a:off x="5972172" y="69500"/>
            <a:ext cx="1036125" cy="13231753"/>
          </a:xfrm>
          <a:prstGeom prst="rect">
            <a:avLst/>
          </a:prstGeom>
          <a:solidFill>
            <a:srgbClr val="C92D3A"/>
          </a:solidFill>
          <a:ln>
            <a:noFill/>
          </a:ln>
          <a:effectLst>
            <a:outerShdw blurRad="165100" dist="25400" dir="2101748" rotWithShape="0">
              <a:srgbClr val="000000">
                <a:alpha val="48630"/>
              </a:srgbClr>
            </a:outerShdw>
          </a:effectLst>
        </p:spPr>
        <p:txBody>
          <a:bodyPr spcFirstLastPara="1" wrap="square" lIns="25400" tIns="25400" rIns="25400" bIns="25400" anchor="ctr" anchorCtr="0">
            <a:noAutofit/>
          </a:bodyPr>
          <a:lstStyle/>
          <a:p>
            <a:pPr algn="ctr" defTabSz="1219170">
              <a:buClr>
                <a:srgbClr val="FFFFFF"/>
              </a:buClr>
              <a:buSzPts val="1200"/>
            </a:pPr>
            <a:endParaRPr sz="1600" kern="0">
              <a:solidFill>
                <a:srgbClr val="FFFFFF"/>
              </a:solidFill>
              <a:latin typeface="Helvetica Neue"/>
              <a:ea typeface="Helvetica Neue"/>
              <a:cs typeface="Helvetica Neue"/>
              <a:sym typeface="Helvetica Neue"/>
            </a:endParaRPr>
          </a:p>
        </p:txBody>
      </p:sp>
      <p:sp>
        <p:nvSpPr>
          <p:cNvPr id="464" name="Google Shape;464;p76"/>
          <p:cNvSpPr txBox="1"/>
          <p:nvPr/>
        </p:nvSpPr>
        <p:spPr>
          <a:xfrm>
            <a:off x="683700" y="1581337"/>
            <a:ext cx="10824800" cy="4791568"/>
          </a:xfrm>
          <a:prstGeom prst="rect">
            <a:avLst/>
          </a:prstGeom>
          <a:noFill/>
          <a:ln>
            <a:noFill/>
          </a:ln>
        </p:spPr>
        <p:txBody>
          <a:bodyPr spcFirstLastPara="1" wrap="square" lIns="25400" tIns="25400" rIns="25400" bIns="25400" anchor="t" anchorCtr="0">
            <a:spAutoFit/>
          </a:bodyPr>
          <a:lstStyle/>
          <a:p>
            <a:pPr defTabSz="1219170">
              <a:spcBef>
                <a:spcPts val="800"/>
              </a:spcBef>
              <a:buClr>
                <a:srgbClr val="000000"/>
              </a:buClr>
            </a:pPr>
            <a:r>
              <a:rPr lang="en" sz="2267" b="1" kern="0">
                <a:solidFill>
                  <a:srgbClr val="000000"/>
                </a:solidFill>
                <a:latin typeface="Josefin Sans"/>
                <a:ea typeface="Josefin Sans"/>
                <a:cs typeface="Josefin Sans"/>
                <a:sym typeface="Josefin Sans"/>
              </a:rPr>
              <a:t>§ 22.1-299. License required of teachers; provisional licenses; exceptions.</a:t>
            </a:r>
            <a:endParaRPr sz="2267" b="1" kern="0">
              <a:solidFill>
                <a:srgbClr val="000000"/>
              </a:solidFill>
              <a:latin typeface="Josefin Sans"/>
              <a:ea typeface="Josefin Sans"/>
              <a:cs typeface="Josefin Sans"/>
              <a:sym typeface="Josefin Sans"/>
            </a:endParaRPr>
          </a:p>
          <a:p>
            <a:pPr marL="609585" defTabSz="1219170">
              <a:spcBef>
                <a:spcPts val="800"/>
              </a:spcBef>
              <a:buClr>
                <a:srgbClr val="000000"/>
              </a:buClr>
            </a:pPr>
            <a:r>
              <a:rPr lang="en" sz="2267" b="1" kern="0">
                <a:solidFill>
                  <a:srgbClr val="000000"/>
                </a:solidFill>
                <a:latin typeface="Josefin Sans"/>
                <a:ea typeface="Josefin Sans"/>
                <a:cs typeface="Josefin Sans"/>
                <a:sym typeface="Josefin Sans"/>
              </a:rPr>
              <a:t>A. No teacher shall be regularly employed by a school board or paid from public funds unless such teacher holds a license or provisional license issued by the Board.</a:t>
            </a:r>
            <a:endParaRPr sz="2267" b="1" kern="0">
              <a:solidFill>
                <a:srgbClr val="000000"/>
              </a:solidFill>
              <a:latin typeface="Josefin Sans"/>
              <a:ea typeface="Josefin Sans"/>
              <a:cs typeface="Josefin Sans"/>
              <a:sym typeface="Josefin Sans"/>
            </a:endParaRPr>
          </a:p>
          <a:p>
            <a:pPr defTabSz="1219170">
              <a:spcBef>
                <a:spcPts val="800"/>
              </a:spcBef>
              <a:buClr>
                <a:srgbClr val="000000"/>
              </a:buClr>
            </a:pPr>
            <a:endParaRPr sz="1733" kern="0">
              <a:solidFill>
                <a:srgbClr val="000000"/>
              </a:solidFill>
              <a:latin typeface="Josefin Sans"/>
              <a:ea typeface="Josefin Sans"/>
              <a:cs typeface="Josefin Sans"/>
              <a:sym typeface="Josefin Sans"/>
            </a:endParaRPr>
          </a:p>
          <a:p>
            <a:pPr defTabSz="1219170">
              <a:spcBef>
                <a:spcPts val="800"/>
              </a:spcBef>
              <a:buClr>
                <a:srgbClr val="000000"/>
              </a:buClr>
            </a:pPr>
            <a:r>
              <a:rPr lang="en" sz="2267" kern="0">
                <a:solidFill>
                  <a:srgbClr val="000000"/>
                </a:solidFill>
                <a:latin typeface="Josefin Sans"/>
                <a:ea typeface="Josefin Sans"/>
                <a:cs typeface="Josefin Sans"/>
                <a:sym typeface="Josefin Sans"/>
              </a:rPr>
              <a:t>In addition, under </a:t>
            </a:r>
            <a:r>
              <a:rPr lang="en" sz="2267" i="1" kern="0">
                <a:solidFill>
                  <a:srgbClr val="000000"/>
                </a:solidFill>
                <a:latin typeface="Josefin Sans"/>
                <a:ea typeface="Josefin Sans"/>
                <a:cs typeface="Josefin Sans"/>
                <a:sym typeface="Josefin Sans"/>
              </a:rPr>
              <a:t>Every Student Succeeds Act of 2015</a:t>
            </a:r>
            <a:r>
              <a:rPr lang="en" sz="2267" kern="0">
                <a:solidFill>
                  <a:srgbClr val="000000"/>
                </a:solidFill>
                <a:latin typeface="Josefin Sans"/>
                <a:ea typeface="Josefin Sans"/>
                <a:cs typeface="Josefin Sans"/>
                <a:sym typeface="Josefin Sans"/>
              </a:rPr>
              <a:t> (ESSA), teachers must be properly licensed and endorsed for the classes they are assigned to teach.</a:t>
            </a:r>
            <a:endParaRPr sz="2267" kern="0">
              <a:solidFill>
                <a:srgbClr val="000000"/>
              </a:solidFill>
              <a:latin typeface="Josefin Sans"/>
              <a:ea typeface="Josefin Sans"/>
              <a:cs typeface="Josefin Sans"/>
              <a:sym typeface="Josefin Sans"/>
            </a:endParaRPr>
          </a:p>
          <a:p>
            <a:pPr defTabSz="1219170">
              <a:spcBef>
                <a:spcPts val="800"/>
              </a:spcBef>
              <a:buClr>
                <a:srgbClr val="000000"/>
              </a:buClr>
            </a:pPr>
            <a:endParaRPr sz="1733" kern="0">
              <a:solidFill>
                <a:srgbClr val="000000"/>
              </a:solidFill>
              <a:latin typeface="Josefin Sans"/>
              <a:ea typeface="Josefin Sans"/>
              <a:cs typeface="Josefin Sans"/>
              <a:sym typeface="Josefin Sans"/>
            </a:endParaRPr>
          </a:p>
          <a:p>
            <a:pPr defTabSz="1219170">
              <a:spcBef>
                <a:spcPts val="800"/>
              </a:spcBef>
              <a:buClr>
                <a:srgbClr val="000000"/>
              </a:buClr>
            </a:pPr>
            <a:r>
              <a:rPr lang="en" sz="2267" kern="0">
                <a:solidFill>
                  <a:srgbClr val="000000"/>
                </a:solidFill>
                <a:latin typeface="Josefin Sans"/>
                <a:ea typeface="Josefin Sans"/>
                <a:cs typeface="Josefin Sans"/>
                <a:sym typeface="Josefin Sans"/>
              </a:rPr>
              <a:t>Human resources and licensure staff work in coordination to ensure the teachers being hired will qualify for a license. The division also determines the teachers’ course assignments and link them to SCED codes.</a:t>
            </a:r>
            <a:endParaRPr sz="2267" kern="0">
              <a:solidFill>
                <a:srgbClr val="000000"/>
              </a:solidFill>
              <a:latin typeface="Josefin Sans"/>
              <a:ea typeface="Josefin Sans"/>
              <a:cs typeface="Josefin Sans"/>
              <a:sym typeface="Josefin Sans"/>
            </a:endParaRPr>
          </a:p>
          <a:p>
            <a:pPr defTabSz="1219170">
              <a:spcBef>
                <a:spcPts val="800"/>
              </a:spcBef>
              <a:buClr>
                <a:srgbClr val="000000"/>
              </a:buClr>
            </a:pPr>
            <a:endParaRPr sz="2267" kern="0">
              <a:solidFill>
                <a:srgbClr val="000000"/>
              </a:solidFill>
              <a:latin typeface="Josefin Sans"/>
              <a:ea typeface="Josefin Sans"/>
              <a:cs typeface="Josefin Sans"/>
              <a:sym typeface="Josefin Sans"/>
            </a:endParaRPr>
          </a:p>
        </p:txBody>
      </p:sp>
      <p:sp>
        <p:nvSpPr>
          <p:cNvPr id="466" name="Google Shape;466;p76" title="Role of Divisions"/>
          <p:cNvSpPr/>
          <p:nvPr/>
        </p:nvSpPr>
        <p:spPr>
          <a:xfrm rot="-17972">
            <a:off x="144880" y="-63452"/>
            <a:ext cx="9334928" cy="1342419"/>
          </a:xfrm>
          <a:prstGeom prst="rect">
            <a:avLst/>
          </a:prstGeom>
          <a:solidFill>
            <a:srgbClr val="4B9291"/>
          </a:solidFill>
          <a:ln>
            <a:noFill/>
          </a:ln>
        </p:spPr>
        <p:txBody>
          <a:bodyPr spcFirstLastPara="1" wrap="square" lIns="25400" tIns="25400" rIns="25400" bIns="25400" anchor="ctr" anchorCtr="0">
            <a:noAutofit/>
          </a:bodyPr>
          <a:lstStyle/>
          <a:p>
            <a:pPr algn="ctr" defTabSz="1219170">
              <a:buClr>
                <a:srgbClr val="000000"/>
              </a:buClr>
              <a:buSzPts val="1200"/>
            </a:pPr>
            <a:endParaRPr sz="1600" kern="0">
              <a:solidFill>
                <a:srgbClr val="000000"/>
              </a:solidFill>
              <a:latin typeface="Helvetica Neue"/>
              <a:ea typeface="Helvetica Neue"/>
              <a:cs typeface="Helvetica Neue"/>
              <a:sym typeface="Helvetica Neue"/>
            </a:endParaRPr>
          </a:p>
        </p:txBody>
      </p:sp>
      <p:sp>
        <p:nvSpPr>
          <p:cNvPr id="467" name="Google Shape;467;p76" title="red box"/>
          <p:cNvSpPr/>
          <p:nvPr/>
        </p:nvSpPr>
        <p:spPr>
          <a:xfrm rot="-197939">
            <a:off x="449560" y="-165000"/>
            <a:ext cx="9335069" cy="1342221"/>
          </a:xfrm>
          <a:prstGeom prst="rect">
            <a:avLst/>
          </a:prstGeom>
          <a:solidFill>
            <a:srgbClr val="C92D3A"/>
          </a:solidFill>
          <a:ln>
            <a:noFill/>
          </a:ln>
        </p:spPr>
        <p:txBody>
          <a:bodyPr spcFirstLastPara="1" wrap="square" lIns="25400" tIns="25400" rIns="25400" bIns="25400" anchor="ctr" anchorCtr="0">
            <a:noAutofit/>
          </a:bodyPr>
          <a:lstStyle/>
          <a:p>
            <a:pPr algn="ctr" defTabSz="1219170">
              <a:buClr>
                <a:srgbClr val="000000"/>
              </a:buClr>
              <a:buSzPts val="1200"/>
            </a:pPr>
            <a:endParaRPr sz="1600" kern="0">
              <a:solidFill>
                <a:srgbClr val="000000"/>
              </a:solidFill>
              <a:latin typeface="Helvetica Neue"/>
              <a:ea typeface="Helvetica Neue"/>
              <a:cs typeface="Helvetica Neue"/>
              <a:sym typeface="Helvetica Neue"/>
            </a:endParaRPr>
          </a:p>
        </p:txBody>
      </p:sp>
      <p:sp>
        <p:nvSpPr>
          <p:cNvPr id="468" name="Google Shape;468;p76"/>
          <p:cNvSpPr txBox="1">
            <a:spLocks noGrp="1"/>
          </p:cNvSpPr>
          <p:nvPr>
            <p:ph type="ctrTitle" idx="4294967295"/>
          </p:nvPr>
        </p:nvSpPr>
        <p:spPr>
          <a:xfrm>
            <a:off x="470400" y="14900"/>
            <a:ext cx="11251200" cy="1135200"/>
          </a:xfrm>
          <a:prstGeom prst="rect">
            <a:avLst/>
          </a:prstGeom>
          <a:noFill/>
          <a:ln>
            <a:noFill/>
          </a:ln>
        </p:spPr>
        <p:txBody>
          <a:bodyPr spcFirstLastPara="1" wrap="square" lIns="25400" tIns="25400" rIns="25400" bIns="25400" anchor="b" anchorCtr="0">
            <a:normAutofit/>
          </a:bodyPr>
          <a:lstStyle/>
          <a:p>
            <a:pPr>
              <a:buClr>
                <a:schemeClr val="lt1"/>
              </a:buClr>
              <a:buSzPts val="4400"/>
            </a:pPr>
            <a:r>
              <a:rPr lang="en" sz="5867">
                <a:solidFill>
                  <a:schemeClr val="lt1"/>
                </a:solidFill>
                <a:latin typeface="Montserrat"/>
                <a:ea typeface="Montserrat"/>
                <a:cs typeface="Montserrat"/>
                <a:sym typeface="Montserrat"/>
              </a:rPr>
              <a:t>Role of Divisions</a:t>
            </a:r>
            <a:endParaRPr sz="3067">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42673785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5C74E"/>
        </a:solidFill>
        <a:effectLst/>
      </p:bgPr>
    </p:bg>
    <p:spTree>
      <p:nvGrpSpPr>
        <p:cNvPr id="1" name="Shape 472"/>
        <p:cNvGrpSpPr/>
        <p:nvPr/>
      </p:nvGrpSpPr>
      <p:grpSpPr>
        <a:xfrm>
          <a:off x="0" y="0"/>
          <a:ext cx="0" cy="0"/>
          <a:chOff x="0" y="0"/>
          <a:chExt cx="0" cy="0"/>
        </a:xfrm>
      </p:grpSpPr>
      <p:sp>
        <p:nvSpPr>
          <p:cNvPr id="475" name="Google Shape;475;p77" title="red box"/>
          <p:cNvSpPr/>
          <p:nvPr/>
        </p:nvSpPr>
        <p:spPr>
          <a:xfrm rot="5573931">
            <a:off x="5972172" y="69500"/>
            <a:ext cx="1036125" cy="13231753"/>
          </a:xfrm>
          <a:prstGeom prst="rect">
            <a:avLst/>
          </a:prstGeom>
          <a:solidFill>
            <a:srgbClr val="C92D3A"/>
          </a:solidFill>
          <a:ln>
            <a:noFill/>
          </a:ln>
          <a:effectLst>
            <a:outerShdw blurRad="165100" dist="25400" dir="2101748" rotWithShape="0">
              <a:srgbClr val="000000">
                <a:alpha val="48630"/>
              </a:srgbClr>
            </a:outerShdw>
          </a:effectLst>
        </p:spPr>
        <p:txBody>
          <a:bodyPr spcFirstLastPara="1" wrap="square" lIns="25400" tIns="25400" rIns="25400" bIns="25400" anchor="ctr" anchorCtr="0">
            <a:noAutofit/>
          </a:bodyPr>
          <a:lstStyle/>
          <a:p>
            <a:pPr algn="ctr" defTabSz="1219170">
              <a:buClr>
                <a:srgbClr val="FFFFFF"/>
              </a:buClr>
              <a:buSzPts val="1200"/>
            </a:pPr>
            <a:endParaRPr sz="1600" kern="0">
              <a:solidFill>
                <a:srgbClr val="FFFFFF"/>
              </a:solidFill>
              <a:latin typeface="Helvetica Neue"/>
              <a:ea typeface="Helvetica Neue"/>
              <a:cs typeface="Helvetica Neue"/>
              <a:sym typeface="Helvetica Neue"/>
            </a:endParaRPr>
          </a:p>
        </p:txBody>
      </p:sp>
      <p:sp>
        <p:nvSpPr>
          <p:cNvPr id="474" name="Google Shape;474;p77"/>
          <p:cNvSpPr txBox="1"/>
          <p:nvPr/>
        </p:nvSpPr>
        <p:spPr>
          <a:xfrm>
            <a:off x="683700" y="2909533"/>
            <a:ext cx="10824800" cy="3068800"/>
          </a:xfrm>
          <a:prstGeom prst="rect">
            <a:avLst/>
          </a:prstGeom>
          <a:noFill/>
          <a:ln>
            <a:noFill/>
          </a:ln>
        </p:spPr>
        <p:txBody>
          <a:bodyPr spcFirstLastPara="1" wrap="square" lIns="25400" tIns="25400" rIns="25400" bIns="25400" anchor="t" anchorCtr="0">
            <a:noAutofit/>
          </a:bodyPr>
          <a:lstStyle/>
          <a:p>
            <a:pPr defTabSz="1219170">
              <a:spcBef>
                <a:spcPts val="800"/>
              </a:spcBef>
              <a:buClr>
                <a:srgbClr val="000000"/>
              </a:buClr>
            </a:pPr>
            <a:r>
              <a:rPr lang="en" sz="2267" b="1" kern="0">
                <a:solidFill>
                  <a:srgbClr val="000000"/>
                </a:solidFill>
                <a:latin typeface="Josefin Sans"/>
                <a:ea typeface="Josefin Sans"/>
                <a:cs typeface="Josefin Sans"/>
                <a:sym typeface="Josefin Sans"/>
              </a:rPr>
              <a:t>Questions to ask division personnel:</a:t>
            </a:r>
            <a:endParaRPr sz="2267" b="1" kern="0">
              <a:solidFill>
                <a:srgbClr val="000000"/>
              </a:solidFill>
              <a:latin typeface="Josefin Sans"/>
              <a:ea typeface="Josefin Sans"/>
              <a:cs typeface="Josefin Sans"/>
              <a:sym typeface="Josefin Sans"/>
            </a:endParaRPr>
          </a:p>
          <a:p>
            <a:pPr defTabSz="1219170">
              <a:spcBef>
                <a:spcPts val="800"/>
              </a:spcBef>
              <a:buClr>
                <a:srgbClr val="000000"/>
              </a:buClr>
            </a:pPr>
            <a:endParaRPr sz="133" kern="0">
              <a:solidFill>
                <a:srgbClr val="000000"/>
              </a:solidFill>
              <a:latin typeface="Josefin Sans"/>
              <a:ea typeface="Josefin Sans"/>
              <a:cs typeface="Josefin Sans"/>
              <a:sym typeface="Josefin Sans"/>
            </a:endParaRPr>
          </a:p>
          <a:p>
            <a:pPr marL="609585" indent="-448722" defTabSz="1219170">
              <a:spcBef>
                <a:spcPts val="800"/>
              </a:spcBef>
              <a:buClr>
                <a:srgbClr val="000000"/>
              </a:buClr>
              <a:buSzPts val="1700"/>
              <a:buFont typeface="Josefin Sans"/>
              <a:buChar char="●"/>
            </a:pPr>
            <a:r>
              <a:rPr lang="en" sz="2267" kern="0">
                <a:solidFill>
                  <a:srgbClr val="000000"/>
                </a:solidFill>
                <a:latin typeface="Josefin Sans"/>
                <a:ea typeface="Josefin Sans"/>
                <a:cs typeface="Josefin Sans"/>
                <a:sym typeface="Josefin Sans"/>
              </a:rPr>
              <a:t>Who is the main division contact person - HR or licensure?</a:t>
            </a:r>
            <a:endParaRPr sz="2267" kern="0">
              <a:solidFill>
                <a:srgbClr val="000000"/>
              </a:solidFill>
              <a:latin typeface="Josefin Sans"/>
              <a:ea typeface="Josefin Sans"/>
              <a:cs typeface="Josefin Sans"/>
              <a:sym typeface="Josefin Sans"/>
            </a:endParaRPr>
          </a:p>
          <a:p>
            <a:pPr marL="609585" defTabSz="1219170">
              <a:spcBef>
                <a:spcPts val="800"/>
              </a:spcBef>
              <a:buClr>
                <a:srgbClr val="000000"/>
              </a:buClr>
            </a:pPr>
            <a:endParaRPr sz="1600" kern="0">
              <a:solidFill>
                <a:srgbClr val="000000"/>
              </a:solidFill>
              <a:latin typeface="Josefin Sans"/>
              <a:ea typeface="Josefin Sans"/>
              <a:cs typeface="Josefin Sans"/>
              <a:sym typeface="Josefin Sans"/>
            </a:endParaRPr>
          </a:p>
          <a:p>
            <a:pPr marL="609585" indent="-448722" defTabSz="1219170">
              <a:spcBef>
                <a:spcPts val="800"/>
              </a:spcBef>
              <a:buClr>
                <a:srgbClr val="000000"/>
              </a:buClr>
              <a:buSzPts val="1700"/>
              <a:buFont typeface="Josefin Sans"/>
              <a:buChar char="●"/>
            </a:pPr>
            <a:r>
              <a:rPr lang="en" sz="2267" kern="0">
                <a:solidFill>
                  <a:srgbClr val="000000"/>
                </a:solidFill>
                <a:latin typeface="Josefin Sans"/>
                <a:ea typeface="Josefin Sans"/>
                <a:cs typeface="Josefin Sans"/>
                <a:sym typeface="Josefin Sans"/>
              </a:rPr>
              <a:t>To what course (SCED code) will the teacher be assigned?</a:t>
            </a:r>
            <a:endParaRPr sz="2267" kern="0">
              <a:solidFill>
                <a:srgbClr val="000000"/>
              </a:solidFill>
              <a:latin typeface="Josefin Sans"/>
              <a:ea typeface="Josefin Sans"/>
              <a:cs typeface="Josefin Sans"/>
              <a:sym typeface="Josefin Sans"/>
            </a:endParaRPr>
          </a:p>
          <a:p>
            <a:pPr marL="609585" defTabSz="1219170">
              <a:spcBef>
                <a:spcPts val="800"/>
              </a:spcBef>
              <a:buClr>
                <a:srgbClr val="000000"/>
              </a:buClr>
            </a:pPr>
            <a:endParaRPr sz="1600" kern="0">
              <a:solidFill>
                <a:srgbClr val="000000"/>
              </a:solidFill>
              <a:latin typeface="Josefin Sans"/>
              <a:ea typeface="Josefin Sans"/>
              <a:cs typeface="Josefin Sans"/>
              <a:sym typeface="Josefin Sans"/>
            </a:endParaRPr>
          </a:p>
          <a:p>
            <a:pPr marL="609585" indent="-448722" defTabSz="1219170">
              <a:spcBef>
                <a:spcPts val="800"/>
              </a:spcBef>
              <a:buClr>
                <a:srgbClr val="000000"/>
              </a:buClr>
              <a:buSzPts val="1700"/>
              <a:buFont typeface="Josefin Sans"/>
              <a:buChar char="●"/>
            </a:pPr>
            <a:r>
              <a:rPr lang="en" sz="2267" kern="0">
                <a:solidFill>
                  <a:srgbClr val="000000"/>
                </a:solidFill>
                <a:latin typeface="Josefin Sans"/>
                <a:ea typeface="Josefin Sans"/>
                <a:cs typeface="Josefin Sans"/>
                <a:sym typeface="Josefin Sans"/>
              </a:rPr>
              <a:t>What endorsement must a teacher have when they are assigned to a particular course (SCED code)?</a:t>
            </a:r>
            <a:endParaRPr sz="2267" kern="0">
              <a:solidFill>
                <a:srgbClr val="000000"/>
              </a:solidFill>
              <a:latin typeface="Josefin Sans"/>
              <a:ea typeface="Josefin Sans"/>
              <a:cs typeface="Josefin Sans"/>
              <a:sym typeface="Josefin Sans"/>
            </a:endParaRPr>
          </a:p>
          <a:p>
            <a:pPr defTabSz="1219170">
              <a:spcBef>
                <a:spcPts val="800"/>
              </a:spcBef>
              <a:buClr>
                <a:srgbClr val="000000"/>
              </a:buClr>
            </a:pPr>
            <a:endParaRPr sz="2267" kern="0">
              <a:solidFill>
                <a:srgbClr val="000000"/>
              </a:solidFill>
              <a:latin typeface="Josefin Sans"/>
              <a:ea typeface="Josefin Sans"/>
              <a:cs typeface="Josefin Sans"/>
              <a:sym typeface="Josefin Sans"/>
            </a:endParaRPr>
          </a:p>
          <a:p>
            <a:pPr defTabSz="1219170">
              <a:spcBef>
                <a:spcPts val="800"/>
              </a:spcBef>
              <a:buClr>
                <a:srgbClr val="000000"/>
              </a:buClr>
            </a:pPr>
            <a:endParaRPr sz="2267" kern="0">
              <a:solidFill>
                <a:srgbClr val="000000"/>
              </a:solidFill>
              <a:latin typeface="Josefin Sans"/>
              <a:ea typeface="Josefin Sans"/>
              <a:cs typeface="Josefin Sans"/>
              <a:sym typeface="Josefin Sans"/>
            </a:endParaRPr>
          </a:p>
        </p:txBody>
      </p:sp>
      <p:sp>
        <p:nvSpPr>
          <p:cNvPr id="479" name="Google Shape;479;p77"/>
          <p:cNvSpPr txBox="1"/>
          <p:nvPr/>
        </p:nvSpPr>
        <p:spPr>
          <a:xfrm>
            <a:off x="688267" y="1659201"/>
            <a:ext cx="10950800" cy="943936"/>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2267" kern="0">
                <a:solidFill>
                  <a:srgbClr val="000000"/>
                </a:solidFill>
                <a:latin typeface="Josefin Sans"/>
                <a:ea typeface="Josefin Sans"/>
                <a:cs typeface="Josefin Sans"/>
                <a:sym typeface="Josefin Sans"/>
              </a:rPr>
              <a:t>MOPs supply virtual teachers coupled with online content to K-12 students. A school division may contract with a MOP to provide approved online courses.</a:t>
            </a:r>
            <a:endParaRPr sz="2267" kern="0">
              <a:solidFill>
                <a:srgbClr val="000000"/>
              </a:solidFill>
              <a:latin typeface="Josefin Sans"/>
              <a:ea typeface="Josefin Sans"/>
              <a:cs typeface="Josefin Sans"/>
              <a:sym typeface="Josefin Sans"/>
            </a:endParaRPr>
          </a:p>
        </p:txBody>
      </p:sp>
      <p:sp>
        <p:nvSpPr>
          <p:cNvPr id="476" name="Google Shape;476;p77" title="Role of MOPs"/>
          <p:cNvSpPr/>
          <p:nvPr/>
        </p:nvSpPr>
        <p:spPr>
          <a:xfrm rot="-17972">
            <a:off x="144880" y="-63452"/>
            <a:ext cx="9334928" cy="1342419"/>
          </a:xfrm>
          <a:prstGeom prst="rect">
            <a:avLst/>
          </a:prstGeom>
          <a:solidFill>
            <a:srgbClr val="4B9291"/>
          </a:solidFill>
          <a:ln>
            <a:noFill/>
          </a:ln>
        </p:spPr>
        <p:txBody>
          <a:bodyPr spcFirstLastPara="1" wrap="square" lIns="25400" tIns="25400" rIns="25400" bIns="25400" anchor="ctr" anchorCtr="0">
            <a:noAutofit/>
          </a:bodyPr>
          <a:lstStyle/>
          <a:p>
            <a:pPr algn="ctr" defTabSz="1219170">
              <a:buClr>
                <a:srgbClr val="000000"/>
              </a:buClr>
              <a:buSzPts val="1200"/>
            </a:pPr>
            <a:endParaRPr sz="1600" kern="0">
              <a:solidFill>
                <a:srgbClr val="000000"/>
              </a:solidFill>
              <a:latin typeface="Helvetica Neue"/>
              <a:ea typeface="Helvetica Neue"/>
              <a:cs typeface="Helvetica Neue"/>
              <a:sym typeface="Helvetica Neue"/>
            </a:endParaRPr>
          </a:p>
        </p:txBody>
      </p:sp>
      <p:sp>
        <p:nvSpPr>
          <p:cNvPr id="477" name="Google Shape;477;p77" title="red box"/>
          <p:cNvSpPr/>
          <p:nvPr/>
        </p:nvSpPr>
        <p:spPr>
          <a:xfrm rot="-197939">
            <a:off x="449560" y="-165000"/>
            <a:ext cx="9335069" cy="1342221"/>
          </a:xfrm>
          <a:prstGeom prst="rect">
            <a:avLst/>
          </a:prstGeom>
          <a:solidFill>
            <a:srgbClr val="C92D3A"/>
          </a:solidFill>
          <a:ln>
            <a:noFill/>
          </a:ln>
        </p:spPr>
        <p:txBody>
          <a:bodyPr spcFirstLastPara="1" wrap="square" lIns="25400" tIns="25400" rIns="25400" bIns="25400" anchor="ctr" anchorCtr="0">
            <a:noAutofit/>
          </a:bodyPr>
          <a:lstStyle/>
          <a:p>
            <a:pPr algn="ctr" defTabSz="1219170">
              <a:buClr>
                <a:srgbClr val="000000"/>
              </a:buClr>
              <a:buSzPts val="1200"/>
            </a:pPr>
            <a:endParaRPr sz="1600" kern="0">
              <a:solidFill>
                <a:srgbClr val="000000"/>
              </a:solidFill>
              <a:latin typeface="Helvetica Neue"/>
              <a:ea typeface="Helvetica Neue"/>
              <a:cs typeface="Helvetica Neue"/>
              <a:sym typeface="Helvetica Neue"/>
            </a:endParaRPr>
          </a:p>
        </p:txBody>
      </p:sp>
      <p:sp>
        <p:nvSpPr>
          <p:cNvPr id="478" name="Google Shape;478;p77"/>
          <p:cNvSpPr txBox="1">
            <a:spLocks noGrp="1"/>
          </p:cNvSpPr>
          <p:nvPr>
            <p:ph type="ctrTitle" idx="4294967295"/>
          </p:nvPr>
        </p:nvSpPr>
        <p:spPr>
          <a:xfrm>
            <a:off x="470400" y="14900"/>
            <a:ext cx="11251200" cy="1135200"/>
          </a:xfrm>
          <a:prstGeom prst="rect">
            <a:avLst/>
          </a:prstGeom>
          <a:noFill/>
          <a:ln>
            <a:noFill/>
          </a:ln>
        </p:spPr>
        <p:txBody>
          <a:bodyPr spcFirstLastPara="1" wrap="square" lIns="25400" tIns="25400" rIns="25400" bIns="25400" anchor="b" anchorCtr="0">
            <a:normAutofit/>
          </a:bodyPr>
          <a:lstStyle/>
          <a:p>
            <a:pPr>
              <a:buClr>
                <a:schemeClr val="lt1"/>
              </a:buClr>
              <a:buSzPts val="4400"/>
            </a:pPr>
            <a:r>
              <a:rPr lang="en" sz="5867">
                <a:solidFill>
                  <a:schemeClr val="lt1"/>
                </a:solidFill>
                <a:latin typeface="Montserrat"/>
                <a:ea typeface="Montserrat"/>
                <a:cs typeface="Montserrat"/>
                <a:sym typeface="Montserrat"/>
              </a:rPr>
              <a:t>Role of MOPs</a:t>
            </a:r>
            <a:endParaRPr sz="3067">
              <a:solidFill>
                <a:schemeClr val="lt1"/>
              </a:solidFill>
              <a:latin typeface="Montserrat"/>
              <a:ea typeface="Montserrat"/>
              <a:cs typeface="Montserrat"/>
              <a:sym typeface="Montserrat"/>
            </a:endParaRPr>
          </a:p>
        </p:txBody>
      </p:sp>
    </p:spTree>
    <p:extLst>
      <p:ext uri="{BB962C8B-B14F-4D97-AF65-F5344CB8AC3E}">
        <p14:creationId xmlns:p14="http://schemas.microsoft.com/office/powerpoint/2010/main" val="31841382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84"/>
        <p:cNvGrpSpPr/>
        <p:nvPr/>
      </p:nvGrpSpPr>
      <p:grpSpPr>
        <a:xfrm>
          <a:off x="0" y="0"/>
          <a:ext cx="0" cy="0"/>
          <a:chOff x="0" y="0"/>
          <a:chExt cx="0" cy="0"/>
        </a:xfrm>
      </p:grpSpPr>
      <p:sp>
        <p:nvSpPr>
          <p:cNvPr id="488" name="Google Shape;488;p78"/>
          <p:cNvSpPr txBox="1"/>
          <p:nvPr/>
        </p:nvSpPr>
        <p:spPr>
          <a:xfrm>
            <a:off x="1696663" y="6277801"/>
            <a:ext cx="9442400" cy="410419"/>
          </a:xfrm>
          <a:prstGeom prst="rect">
            <a:avLst/>
          </a:prstGeom>
          <a:noFill/>
          <a:ln>
            <a:noFill/>
          </a:ln>
        </p:spPr>
        <p:txBody>
          <a:bodyPr spcFirstLastPara="1" wrap="square" lIns="91433" tIns="91433" rIns="91433" bIns="91433" anchor="t" anchorCtr="0">
            <a:spAutoFit/>
          </a:bodyPr>
          <a:lstStyle/>
          <a:p>
            <a:pPr algn="ctr" defTabSz="1219170">
              <a:buClr>
                <a:srgbClr val="000000"/>
              </a:buClr>
            </a:pPr>
            <a:r>
              <a:rPr lang="en" sz="1467" b="1" kern="0">
                <a:solidFill>
                  <a:srgbClr val="C22536"/>
                </a:solidFill>
                <a:latin typeface="Calibri"/>
                <a:ea typeface="Calibri"/>
                <a:cs typeface="Calibri"/>
                <a:sym typeface="Calibri"/>
              </a:rPr>
              <a:t>Scan the QR Code to go straight to the Teacher Education and Licensure webpage.</a:t>
            </a:r>
            <a:endParaRPr sz="1467" b="1" kern="0">
              <a:solidFill>
                <a:srgbClr val="C22536"/>
              </a:solidFill>
              <a:latin typeface="Calibri"/>
              <a:ea typeface="Calibri"/>
              <a:cs typeface="Calibri"/>
              <a:sym typeface="Calibri"/>
            </a:endParaRPr>
          </a:p>
        </p:txBody>
      </p:sp>
      <p:pic>
        <p:nvPicPr>
          <p:cNvPr id="489" name="Google Shape;489;p78" title="QR code"/>
          <p:cNvPicPr preferRelativeResize="0"/>
          <p:nvPr/>
        </p:nvPicPr>
        <p:blipFill>
          <a:blip r:embed="rId4">
            <a:alphaModFix/>
          </a:blip>
          <a:stretch>
            <a:fillRect/>
          </a:stretch>
        </p:blipFill>
        <p:spPr>
          <a:xfrm>
            <a:off x="5401933" y="4528467"/>
            <a:ext cx="1691000" cy="1691000"/>
          </a:xfrm>
          <a:prstGeom prst="rect">
            <a:avLst/>
          </a:prstGeom>
          <a:noFill/>
          <a:ln>
            <a:noFill/>
          </a:ln>
        </p:spPr>
      </p:pic>
      <p:sp>
        <p:nvSpPr>
          <p:cNvPr id="486" name="Google Shape;486;p78"/>
          <p:cNvSpPr txBox="1"/>
          <p:nvPr/>
        </p:nvSpPr>
        <p:spPr>
          <a:xfrm>
            <a:off x="861751" y="894925"/>
            <a:ext cx="11112000" cy="3575200"/>
          </a:xfrm>
          <a:prstGeom prst="rect">
            <a:avLst/>
          </a:prstGeom>
          <a:noFill/>
          <a:ln>
            <a:noFill/>
          </a:ln>
        </p:spPr>
        <p:txBody>
          <a:bodyPr spcFirstLastPara="1" wrap="square" lIns="91433" tIns="45700" rIns="91433" bIns="45700" anchor="t" anchorCtr="0">
            <a:noAutofit/>
          </a:bodyPr>
          <a:lstStyle/>
          <a:p>
            <a:pPr algn="ctr" defTabSz="1219170">
              <a:lnSpc>
                <a:spcPct val="90000"/>
              </a:lnSpc>
              <a:buClr>
                <a:srgbClr val="000000"/>
              </a:buClr>
              <a:buSzPts val="3000"/>
            </a:pPr>
            <a:r>
              <a:rPr lang="en" sz="3467" b="1" kern="0">
                <a:solidFill>
                  <a:srgbClr val="000000"/>
                </a:solidFill>
                <a:latin typeface="Calibri"/>
                <a:ea typeface="Calibri"/>
                <a:cs typeface="Calibri"/>
                <a:sym typeface="Calibri"/>
              </a:rPr>
              <a:t>Office of Licensure and School Leadership</a:t>
            </a:r>
            <a:endParaRPr sz="933" kern="0">
              <a:solidFill>
                <a:srgbClr val="000000"/>
              </a:solidFill>
              <a:latin typeface="Arial"/>
              <a:cs typeface="Arial"/>
              <a:sym typeface="Arial"/>
            </a:endParaRPr>
          </a:p>
          <a:p>
            <a:pPr algn="ctr" defTabSz="1219170">
              <a:lnSpc>
                <a:spcPct val="90000"/>
              </a:lnSpc>
              <a:spcBef>
                <a:spcPts val="1067"/>
              </a:spcBef>
              <a:buClr>
                <a:srgbClr val="000000"/>
              </a:buClr>
              <a:buSzPts val="2700"/>
            </a:pPr>
            <a:endParaRPr sz="133" kern="0">
              <a:solidFill>
                <a:srgbClr val="000000"/>
              </a:solidFill>
              <a:latin typeface="Trebuchet MS"/>
              <a:ea typeface="Trebuchet MS"/>
              <a:cs typeface="Trebuchet MS"/>
              <a:sym typeface="Trebuchet MS"/>
            </a:endParaRPr>
          </a:p>
          <a:p>
            <a:pPr algn="ctr" defTabSz="1219170">
              <a:lnSpc>
                <a:spcPct val="90000"/>
              </a:lnSpc>
              <a:spcBef>
                <a:spcPts val="1067"/>
              </a:spcBef>
              <a:buClr>
                <a:srgbClr val="000000"/>
              </a:buClr>
              <a:buSzPts val="2700"/>
            </a:pPr>
            <a:r>
              <a:rPr lang="en" sz="2533" kern="0">
                <a:solidFill>
                  <a:srgbClr val="000000"/>
                </a:solidFill>
                <a:latin typeface="Trebuchet MS"/>
                <a:ea typeface="Trebuchet MS"/>
                <a:cs typeface="Trebuchet MS"/>
                <a:sym typeface="Trebuchet MS"/>
              </a:rPr>
              <a:t>Maggie M. Clemmons, Director</a:t>
            </a:r>
            <a:endParaRPr sz="267" kern="0">
              <a:solidFill>
                <a:srgbClr val="000000"/>
              </a:solidFill>
              <a:latin typeface="Arial"/>
              <a:cs typeface="Arial"/>
              <a:sym typeface="Arial"/>
            </a:endParaRPr>
          </a:p>
          <a:p>
            <a:pPr algn="ctr" defTabSz="1219170">
              <a:lnSpc>
                <a:spcPct val="90000"/>
              </a:lnSpc>
              <a:spcBef>
                <a:spcPts val="1067"/>
              </a:spcBef>
              <a:buClr>
                <a:srgbClr val="000000"/>
              </a:buClr>
              <a:buSzPts val="2700"/>
            </a:pPr>
            <a:r>
              <a:rPr lang="en" sz="2533" u="sng" kern="0">
                <a:solidFill>
                  <a:srgbClr val="000000"/>
                </a:solidFill>
                <a:latin typeface="Trebuchet MS"/>
                <a:ea typeface="Trebuchet MS"/>
                <a:cs typeface="Trebuchet MS"/>
                <a:sym typeface="Trebuchet MS"/>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Maggie.Clemmons@doe.Virginia.gov</a:t>
            </a:r>
            <a:endParaRPr sz="2533" kern="0">
              <a:solidFill>
                <a:srgbClr val="000000"/>
              </a:solidFill>
              <a:latin typeface="Trebuchet MS"/>
              <a:ea typeface="Trebuchet MS"/>
              <a:cs typeface="Trebuchet MS"/>
              <a:sym typeface="Trebuchet MS"/>
            </a:endParaRPr>
          </a:p>
          <a:p>
            <a:pPr algn="ctr" defTabSz="1219170">
              <a:lnSpc>
                <a:spcPct val="90000"/>
              </a:lnSpc>
              <a:spcBef>
                <a:spcPts val="1067"/>
              </a:spcBef>
              <a:buClr>
                <a:srgbClr val="000000"/>
              </a:buClr>
              <a:buSzPts val="2700"/>
            </a:pPr>
            <a:r>
              <a:rPr lang="en" sz="2533" kern="0">
                <a:solidFill>
                  <a:srgbClr val="000000"/>
                </a:solidFill>
                <a:latin typeface="Trebuchet MS"/>
                <a:ea typeface="Trebuchet MS"/>
                <a:cs typeface="Trebuchet MS"/>
                <a:sym typeface="Trebuchet MS"/>
              </a:rPr>
              <a:t>804-371-2471 </a:t>
            </a:r>
            <a:endParaRPr sz="267" kern="0">
              <a:solidFill>
                <a:srgbClr val="000000"/>
              </a:solidFill>
              <a:latin typeface="Arial"/>
              <a:cs typeface="Arial"/>
              <a:sym typeface="Arial"/>
            </a:endParaRPr>
          </a:p>
          <a:p>
            <a:pPr algn="ctr" defTabSz="1219170">
              <a:lnSpc>
                <a:spcPct val="90000"/>
              </a:lnSpc>
              <a:spcBef>
                <a:spcPts val="1067"/>
              </a:spcBef>
              <a:buClr>
                <a:srgbClr val="000000"/>
              </a:buClr>
              <a:buSzPts val="1900"/>
            </a:pPr>
            <a:endParaRPr sz="1467" kern="0">
              <a:solidFill>
                <a:srgbClr val="000000"/>
              </a:solidFill>
              <a:latin typeface="Trebuchet MS"/>
              <a:ea typeface="Trebuchet MS"/>
              <a:cs typeface="Trebuchet MS"/>
              <a:sym typeface="Trebuchet MS"/>
            </a:endParaRPr>
          </a:p>
          <a:p>
            <a:pPr algn="ctr" defTabSz="1219170">
              <a:lnSpc>
                <a:spcPct val="90000"/>
              </a:lnSpc>
              <a:spcBef>
                <a:spcPts val="1067"/>
              </a:spcBef>
              <a:buClr>
                <a:srgbClr val="000000"/>
              </a:buClr>
              <a:buSzPts val="2700"/>
            </a:pPr>
            <a:r>
              <a:rPr lang="en" sz="2400" b="1" kern="0">
                <a:solidFill>
                  <a:srgbClr val="000000"/>
                </a:solidFill>
                <a:latin typeface="Trebuchet MS"/>
                <a:ea typeface="Trebuchet MS"/>
                <a:cs typeface="Trebuchet MS"/>
                <a:sym typeface="Trebuchet MS"/>
              </a:rPr>
              <a:t>Main Phone Line: 804-225-2022</a:t>
            </a:r>
            <a:endParaRPr sz="267" b="1" kern="0">
              <a:solidFill>
                <a:srgbClr val="000000"/>
              </a:solidFill>
              <a:latin typeface="Arial"/>
              <a:cs typeface="Arial"/>
              <a:sym typeface="Arial"/>
            </a:endParaRPr>
          </a:p>
          <a:p>
            <a:pPr algn="ctr" defTabSz="1219170">
              <a:lnSpc>
                <a:spcPct val="90000"/>
              </a:lnSpc>
              <a:spcBef>
                <a:spcPts val="1067"/>
              </a:spcBef>
              <a:buClr>
                <a:srgbClr val="000000"/>
              </a:buClr>
              <a:buSzPts val="2700"/>
            </a:pPr>
            <a:r>
              <a:rPr lang="en" sz="2400" b="1" kern="0">
                <a:solidFill>
                  <a:srgbClr val="000000"/>
                </a:solidFill>
                <a:latin typeface="Trebuchet MS"/>
                <a:ea typeface="Trebuchet MS"/>
                <a:cs typeface="Trebuchet MS"/>
                <a:sym typeface="Trebuchet MS"/>
              </a:rPr>
              <a:t>General Inquiries: </a:t>
            </a:r>
            <a:r>
              <a:rPr lang="en" sz="2400" b="1" u="sng" kern="0">
                <a:solidFill>
                  <a:srgbClr val="000000"/>
                </a:solidFill>
                <a:latin typeface="Trebuchet MS"/>
                <a:ea typeface="Trebuchet MS"/>
                <a:cs typeface="Trebuchet MS"/>
                <a:sym typeface="Trebuchet MS"/>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Licensure@doe.Virginia.gov</a:t>
            </a:r>
            <a:endParaRPr sz="1467" kern="0">
              <a:solidFill>
                <a:srgbClr val="000000"/>
              </a:solidFill>
              <a:latin typeface="Trebuchet MS"/>
              <a:ea typeface="Trebuchet MS"/>
              <a:cs typeface="Trebuchet MS"/>
              <a:sym typeface="Trebuchet MS"/>
            </a:endParaRPr>
          </a:p>
        </p:txBody>
      </p:sp>
      <p:sp>
        <p:nvSpPr>
          <p:cNvPr id="485" name="Google Shape;485;p78"/>
          <p:cNvSpPr txBox="1"/>
          <p:nvPr/>
        </p:nvSpPr>
        <p:spPr>
          <a:xfrm>
            <a:off x="407503" y="81631"/>
            <a:ext cx="11376800" cy="949600"/>
          </a:xfrm>
          <a:prstGeom prst="rect">
            <a:avLst/>
          </a:prstGeom>
          <a:noFill/>
          <a:ln>
            <a:noFill/>
          </a:ln>
        </p:spPr>
        <p:txBody>
          <a:bodyPr spcFirstLastPara="1" wrap="square" lIns="91433" tIns="45700" rIns="91433" bIns="45700" anchor="t" anchorCtr="0">
            <a:noAutofit/>
          </a:bodyPr>
          <a:lstStyle/>
          <a:p>
            <a:pPr algn="ctr" defTabSz="1219170">
              <a:lnSpc>
                <a:spcPct val="90000"/>
              </a:lnSpc>
              <a:buClr>
                <a:srgbClr val="C22536"/>
              </a:buClr>
              <a:buSzPts val="4500"/>
            </a:pPr>
            <a:r>
              <a:rPr lang="en" sz="4400" b="1" kern="0">
                <a:solidFill>
                  <a:srgbClr val="C22536"/>
                </a:solidFill>
                <a:latin typeface="Trebuchet MS"/>
                <a:ea typeface="Trebuchet MS"/>
                <a:cs typeface="Trebuchet MS"/>
                <a:sym typeface="Trebuchet MS"/>
              </a:rPr>
              <a:t>Contact Us</a:t>
            </a:r>
            <a:endParaRPr sz="4400" b="1" kern="0">
              <a:solidFill>
                <a:srgbClr val="C22536"/>
              </a:solidFill>
              <a:latin typeface="Trebuchet MS"/>
              <a:ea typeface="Trebuchet MS"/>
              <a:cs typeface="Trebuchet MS"/>
              <a:sym typeface="Trebuchet MS"/>
            </a:endParaRPr>
          </a:p>
        </p:txBody>
      </p:sp>
      <p:pic>
        <p:nvPicPr>
          <p:cNvPr id="487" name="Google Shape;487;p78" descr="Virginia Department of Education"/>
          <p:cNvPicPr preferRelativeResize="0"/>
          <p:nvPr/>
        </p:nvPicPr>
        <p:blipFill rotWithShape="1">
          <a:blip r:embed="rId7">
            <a:alphaModFix/>
          </a:blip>
          <a:srcRect/>
          <a:stretch/>
        </p:blipFill>
        <p:spPr>
          <a:xfrm rot="-5400000">
            <a:off x="-3027419" y="3223350"/>
            <a:ext cx="6664604" cy="381164"/>
          </a:xfrm>
          <a:prstGeom prst="rect">
            <a:avLst/>
          </a:prstGeom>
          <a:noFill/>
          <a:ln>
            <a:noFill/>
          </a:ln>
        </p:spPr>
      </p:pic>
    </p:spTree>
    <p:extLst>
      <p:ext uri="{BB962C8B-B14F-4D97-AF65-F5344CB8AC3E}">
        <p14:creationId xmlns:p14="http://schemas.microsoft.com/office/powerpoint/2010/main" val="38291344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5" name="Google Shape;165;p2" title="social media logos: Twitter, Facebook, and LinkedIn"/>
          <p:cNvGrpSpPr/>
          <p:nvPr/>
        </p:nvGrpSpPr>
        <p:grpSpPr>
          <a:xfrm>
            <a:off x="1868115" y="5874586"/>
            <a:ext cx="2444475" cy="555589"/>
            <a:chOff x="2235200" y="5089418"/>
            <a:chExt cx="5791200" cy="1692383"/>
          </a:xfrm>
        </p:grpSpPr>
        <p:pic>
          <p:nvPicPr>
            <p:cNvPr id="168" name="Google Shape;168;p2" title="LinkedIn logo"/>
            <p:cNvPicPr preferRelativeResize="0"/>
            <p:nvPr/>
          </p:nvPicPr>
          <p:blipFill rotWithShape="1">
            <a:blip r:embed="rId3">
              <a:alphaModFix/>
            </a:blip>
            <a:srcRect/>
            <a:stretch/>
          </p:blipFill>
          <p:spPr>
            <a:xfrm>
              <a:off x="6370093" y="5125494"/>
              <a:ext cx="1656307" cy="1656307"/>
            </a:xfrm>
            <a:prstGeom prst="rect">
              <a:avLst/>
            </a:prstGeom>
            <a:noFill/>
            <a:ln>
              <a:noFill/>
            </a:ln>
          </p:spPr>
        </p:pic>
        <p:pic>
          <p:nvPicPr>
            <p:cNvPr id="167" name="Google Shape;167;p2" title="facebook logo"/>
            <p:cNvPicPr preferRelativeResize="0"/>
            <p:nvPr/>
          </p:nvPicPr>
          <p:blipFill rotWithShape="1">
            <a:blip r:embed="rId4">
              <a:alphaModFix/>
            </a:blip>
            <a:srcRect/>
            <a:stretch/>
          </p:blipFill>
          <p:spPr>
            <a:xfrm>
              <a:off x="4388045" y="5125494"/>
              <a:ext cx="1576507" cy="1576507"/>
            </a:xfrm>
            <a:prstGeom prst="rect">
              <a:avLst/>
            </a:prstGeom>
            <a:noFill/>
            <a:ln>
              <a:noFill/>
            </a:ln>
          </p:spPr>
        </p:pic>
        <p:pic>
          <p:nvPicPr>
            <p:cNvPr id="166" name="Google Shape;166;p2" title="twitter logo"/>
            <p:cNvPicPr preferRelativeResize="0"/>
            <p:nvPr/>
          </p:nvPicPr>
          <p:blipFill rotWithShape="1">
            <a:blip r:embed="rId5">
              <a:alphaModFix/>
            </a:blip>
            <a:srcRect/>
            <a:stretch/>
          </p:blipFill>
          <p:spPr>
            <a:xfrm>
              <a:off x="2235200" y="5089418"/>
              <a:ext cx="1645699" cy="1645699"/>
            </a:xfrm>
            <a:prstGeom prst="rect">
              <a:avLst/>
            </a:prstGeom>
            <a:noFill/>
            <a:ln>
              <a:noFill/>
            </a:ln>
          </p:spPr>
        </p:pic>
      </p:grpSp>
      <p:sp>
        <p:nvSpPr>
          <p:cNvPr id="164" name="Google Shape;164;p2"/>
          <p:cNvSpPr txBox="1">
            <a:spLocks noGrp="1"/>
          </p:cNvSpPr>
          <p:nvPr>
            <p:ph type="body" idx="1"/>
          </p:nvPr>
        </p:nvSpPr>
        <p:spPr>
          <a:xfrm>
            <a:off x="1804192" y="4943890"/>
            <a:ext cx="2610729" cy="930696"/>
          </a:xfrm>
          <a:prstGeom prst="rect">
            <a:avLst/>
          </a:prstGeom>
          <a:noFill/>
          <a:ln>
            <a:noFill/>
          </a:ln>
        </p:spPr>
        <p:txBody>
          <a:bodyPr spcFirstLastPara="1" vert="horz" wrap="square" lIns="121900" tIns="60933" rIns="121900" bIns="60933" rtlCol="0" anchor="t" anchorCtr="0">
            <a:normAutofit fontScale="92500" lnSpcReduction="10000"/>
          </a:bodyPr>
          <a:lstStyle/>
          <a:p>
            <a:pPr marL="0" indent="0">
              <a:lnSpc>
                <a:spcPct val="100000"/>
              </a:lnSpc>
              <a:spcBef>
                <a:spcPts val="0"/>
              </a:spcBef>
              <a:buClr>
                <a:schemeClr val="dk1"/>
              </a:buClr>
              <a:buSzPts val="1300"/>
              <a:buNone/>
            </a:pPr>
            <a:r>
              <a:rPr lang="en-US" sz="1467" dirty="0"/>
              <a:t>Twitter: @</a:t>
            </a:r>
            <a:r>
              <a:rPr lang="en-US" sz="1467" dirty="0" err="1"/>
              <a:t>VDOE_News</a:t>
            </a:r>
            <a:r>
              <a:rPr lang="en-US" sz="1467" dirty="0"/>
              <a:t/>
            </a:r>
            <a:br>
              <a:rPr lang="en-US" sz="1467" dirty="0"/>
            </a:br>
            <a:r>
              <a:rPr lang="en-US" sz="1467" dirty="0"/>
              <a:t>Facebook: @</a:t>
            </a:r>
            <a:r>
              <a:rPr lang="en-US" sz="1467" dirty="0" err="1"/>
              <a:t>VDOENews</a:t>
            </a:r>
            <a:endParaRPr sz="1467" dirty="0"/>
          </a:p>
          <a:p>
            <a:pPr marL="0" indent="0">
              <a:lnSpc>
                <a:spcPct val="100000"/>
              </a:lnSpc>
              <a:spcBef>
                <a:spcPts val="347"/>
              </a:spcBef>
              <a:buClr>
                <a:schemeClr val="dk1"/>
              </a:buClr>
              <a:buSzPts val="1300"/>
              <a:buNone/>
            </a:pPr>
            <a:r>
              <a:rPr lang="en-US" sz="1467" b="1" dirty="0"/>
              <a:t>#VAis4Learners #</a:t>
            </a:r>
            <a:r>
              <a:rPr lang="en-US" sz="1467" b="1" dirty="0" err="1"/>
              <a:t>EdEquityVA</a:t>
            </a:r>
            <a:endParaRPr sz="1467" dirty="0"/>
          </a:p>
        </p:txBody>
      </p:sp>
      <p:sp>
        <p:nvSpPr>
          <p:cNvPr id="163" name="Google Shape;163;p2"/>
          <p:cNvSpPr txBox="1"/>
          <p:nvPr/>
        </p:nvSpPr>
        <p:spPr>
          <a:xfrm>
            <a:off x="7148945" y="1387890"/>
            <a:ext cx="4648363" cy="3556000"/>
          </a:xfrm>
          <a:prstGeom prst="rect">
            <a:avLst/>
          </a:prstGeom>
          <a:noFill/>
          <a:ln>
            <a:noFill/>
          </a:ln>
        </p:spPr>
        <p:txBody>
          <a:bodyPr spcFirstLastPara="1" wrap="square" lIns="121900" tIns="60933" rIns="121900" bIns="60933" anchor="t" anchorCtr="0">
            <a:normAutofit/>
          </a:bodyPr>
          <a:lstStyle/>
          <a:p>
            <a:pPr algn="r">
              <a:lnSpc>
                <a:spcPct val="80000"/>
              </a:lnSpc>
              <a:spcBef>
                <a:spcPts val="419"/>
              </a:spcBef>
              <a:buClr>
                <a:schemeClr val="dk1"/>
              </a:buClr>
              <a:buSzPts val="1572"/>
            </a:pPr>
            <a:r>
              <a:rPr lang="en-US" sz="2667" dirty="0">
                <a:solidFill>
                  <a:schemeClr val="dk1"/>
                </a:solidFill>
                <a:latin typeface="Calibri"/>
                <a:ea typeface="Calibri"/>
                <a:cs typeface="Calibri"/>
                <a:sym typeface="Calibri"/>
              </a:rPr>
              <a:t>Dr. Meg Foley</a:t>
            </a:r>
            <a:endParaRPr lang="en-US" sz="2667" dirty="0"/>
          </a:p>
          <a:p>
            <a:pPr algn="r">
              <a:lnSpc>
                <a:spcPct val="80000"/>
              </a:lnSpc>
              <a:spcBef>
                <a:spcPts val="419"/>
              </a:spcBef>
              <a:buClr>
                <a:schemeClr val="dk1"/>
              </a:buClr>
              <a:buSzPts val="1572"/>
            </a:pPr>
            <a:r>
              <a:rPr lang="en-US" sz="2667" u="sng" dirty="0">
                <a:solidFill>
                  <a:schemeClr val="dk1"/>
                </a:solidFill>
                <a:latin typeface="Calibri"/>
                <a:ea typeface="Calibri"/>
                <a:cs typeface="Calibri"/>
                <a:sym typeface="Calibri"/>
                <a:hlinkClick r:id="rId6"/>
              </a:rPr>
              <a:t>meg.foley@doe.virginia.gov</a:t>
            </a:r>
            <a:endParaRPr lang="en-US" sz="2667" u="sng" dirty="0">
              <a:solidFill>
                <a:schemeClr val="dk1"/>
              </a:solidFill>
              <a:latin typeface="Calibri"/>
              <a:ea typeface="Calibri"/>
              <a:cs typeface="Calibri"/>
              <a:sym typeface="Calibri"/>
            </a:endParaRPr>
          </a:p>
          <a:p>
            <a:pPr algn="r">
              <a:lnSpc>
                <a:spcPct val="80000"/>
              </a:lnSpc>
              <a:spcBef>
                <a:spcPts val="419"/>
              </a:spcBef>
              <a:buClr>
                <a:schemeClr val="dk1"/>
              </a:buClr>
              <a:buSzPts val="1572"/>
            </a:pPr>
            <a:r>
              <a:rPr lang="en-US" sz="2667" u="sng" dirty="0">
                <a:solidFill>
                  <a:schemeClr val="dk1"/>
                </a:solidFill>
                <a:latin typeface="Calibri"/>
                <a:ea typeface="Calibri"/>
                <a:cs typeface="Calibri"/>
                <a:sym typeface="Calibri"/>
              </a:rPr>
              <a:t>(804) 786-0877</a:t>
            </a:r>
          </a:p>
          <a:p>
            <a:pPr algn="r">
              <a:lnSpc>
                <a:spcPct val="80000"/>
              </a:lnSpc>
              <a:spcBef>
                <a:spcPts val="419"/>
              </a:spcBef>
              <a:buClr>
                <a:schemeClr val="dk1"/>
              </a:buClr>
              <a:buSzPts val="1572"/>
            </a:pPr>
            <a:r>
              <a:rPr lang="en-US" sz="2667" dirty="0">
                <a:solidFill>
                  <a:schemeClr val="dk1"/>
                </a:solidFill>
                <a:latin typeface="Calibri"/>
                <a:ea typeface="Calibri"/>
                <a:cs typeface="Calibri"/>
                <a:sym typeface="Calibri"/>
              </a:rPr>
              <a:t>Coordinator of Virtual </a:t>
            </a:r>
            <a:r>
              <a:rPr lang="en-US" sz="2667" dirty="0" smtClean="0">
                <a:solidFill>
                  <a:schemeClr val="dk1"/>
                </a:solidFill>
                <a:latin typeface="Calibri"/>
                <a:ea typeface="Calibri"/>
                <a:cs typeface="Calibri"/>
                <a:sym typeface="Calibri"/>
              </a:rPr>
              <a:t>Learning</a:t>
            </a:r>
          </a:p>
          <a:p>
            <a:pPr algn="r">
              <a:lnSpc>
                <a:spcPct val="80000"/>
              </a:lnSpc>
              <a:spcBef>
                <a:spcPts val="419"/>
              </a:spcBef>
              <a:buClr>
                <a:schemeClr val="dk1"/>
              </a:buClr>
              <a:buSzPts val="1572"/>
            </a:pPr>
            <a:endParaRPr lang="en-US" sz="2667" dirty="0">
              <a:solidFill>
                <a:schemeClr val="dk1"/>
              </a:solidFill>
              <a:latin typeface="Calibri"/>
              <a:ea typeface="Calibri"/>
              <a:cs typeface="Calibri"/>
              <a:sym typeface="Calibri"/>
            </a:endParaRPr>
          </a:p>
          <a:p>
            <a:pPr algn="r">
              <a:lnSpc>
                <a:spcPct val="80000"/>
              </a:lnSpc>
              <a:spcBef>
                <a:spcPts val="419"/>
              </a:spcBef>
              <a:buClr>
                <a:schemeClr val="dk1"/>
              </a:buClr>
              <a:buSzPts val="1572"/>
            </a:pPr>
            <a:r>
              <a:rPr lang="en-US" sz="2667" dirty="0" smtClean="0">
                <a:solidFill>
                  <a:schemeClr val="dk1"/>
                </a:solidFill>
                <a:latin typeface="Calibri"/>
                <a:ea typeface="Calibri"/>
                <a:cs typeface="Calibri"/>
                <a:sym typeface="Calibri"/>
              </a:rPr>
              <a:t>Reginald </a:t>
            </a:r>
            <a:r>
              <a:rPr lang="en-US" sz="2667" dirty="0">
                <a:solidFill>
                  <a:schemeClr val="dk1"/>
                </a:solidFill>
                <a:latin typeface="Calibri"/>
                <a:ea typeface="Calibri"/>
                <a:cs typeface="Calibri"/>
                <a:sym typeface="Calibri"/>
              </a:rPr>
              <a:t>Fox</a:t>
            </a:r>
            <a:endParaRPr sz="2667" dirty="0">
              <a:solidFill>
                <a:srgbClr val="000000"/>
              </a:solidFill>
              <a:sym typeface="Arial"/>
            </a:endParaRPr>
          </a:p>
          <a:p>
            <a:pPr algn="r">
              <a:lnSpc>
                <a:spcPct val="80000"/>
              </a:lnSpc>
              <a:spcBef>
                <a:spcPts val="419"/>
              </a:spcBef>
              <a:buClr>
                <a:schemeClr val="dk1"/>
              </a:buClr>
              <a:buSzPts val="1572"/>
            </a:pPr>
            <a:r>
              <a:rPr lang="en-US" sz="2667" u="sng" dirty="0">
                <a:solidFill>
                  <a:schemeClr val="dk1"/>
                </a:solidFill>
                <a:latin typeface="Calibri"/>
                <a:ea typeface="Calibri"/>
                <a:cs typeface="Calibri"/>
                <a:sym typeface="Calibri"/>
                <a:hlinkClick r:id="rId7"/>
              </a:rPr>
              <a:t>reginald.fox@doe.virginia.gov</a:t>
            </a:r>
            <a:endParaRPr lang="en-US" sz="2667" u="sng" dirty="0">
              <a:solidFill>
                <a:schemeClr val="dk1"/>
              </a:solidFill>
              <a:latin typeface="Calibri"/>
              <a:ea typeface="Calibri"/>
              <a:cs typeface="Calibri"/>
              <a:sym typeface="Calibri"/>
            </a:endParaRPr>
          </a:p>
          <a:p>
            <a:pPr algn="r">
              <a:lnSpc>
                <a:spcPct val="80000"/>
              </a:lnSpc>
              <a:spcBef>
                <a:spcPts val="419"/>
              </a:spcBef>
              <a:buClr>
                <a:schemeClr val="dk1"/>
              </a:buClr>
              <a:buSzPts val="1572"/>
            </a:pPr>
            <a:r>
              <a:rPr lang="en-US" sz="2667" u="sng" dirty="0">
                <a:solidFill>
                  <a:schemeClr val="dk1"/>
                </a:solidFill>
                <a:latin typeface="Calibri"/>
                <a:ea typeface="Calibri"/>
                <a:cs typeface="Calibri"/>
                <a:sym typeface="Calibri"/>
              </a:rPr>
              <a:t>(804) 371-5663</a:t>
            </a:r>
          </a:p>
          <a:p>
            <a:pPr algn="r">
              <a:lnSpc>
                <a:spcPct val="80000"/>
              </a:lnSpc>
              <a:spcBef>
                <a:spcPts val="419"/>
              </a:spcBef>
              <a:buClr>
                <a:schemeClr val="dk1"/>
              </a:buClr>
              <a:buSzPts val="1572"/>
            </a:pPr>
            <a:r>
              <a:rPr lang="en-US" sz="2667" dirty="0">
                <a:solidFill>
                  <a:schemeClr val="dk1"/>
                </a:solidFill>
                <a:latin typeface="Calibri"/>
                <a:ea typeface="Calibri"/>
                <a:cs typeface="Calibri"/>
                <a:sym typeface="Calibri"/>
              </a:rPr>
              <a:t>Virtual Learning Specialist</a:t>
            </a:r>
          </a:p>
          <a:p>
            <a:pPr algn="r">
              <a:lnSpc>
                <a:spcPct val="80000"/>
              </a:lnSpc>
              <a:spcBef>
                <a:spcPts val="419"/>
              </a:spcBef>
              <a:buClr>
                <a:schemeClr val="dk1"/>
              </a:buClr>
              <a:buSzPts val="1572"/>
            </a:pPr>
            <a:endParaRPr lang="en-US" sz="2667" u="sng" dirty="0">
              <a:solidFill>
                <a:schemeClr val="dk1"/>
              </a:solidFill>
              <a:latin typeface="Calibri"/>
              <a:ea typeface="Calibri"/>
              <a:cs typeface="Calibri"/>
              <a:sym typeface="Calibri"/>
            </a:endParaRPr>
          </a:p>
          <a:p>
            <a:pPr algn="r">
              <a:lnSpc>
                <a:spcPct val="80000"/>
              </a:lnSpc>
              <a:spcBef>
                <a:spcPts val="419"/>
              </a:spcBef>
              <a:buClr>
                <a:schemeClr val="dk1"/>
              </a:buClr>
              <a:buSzPts val="1572"/>
            </a:pPr>
            <a:endParaRPr sz="3733" dirty="0">
              <a:solidFill>
                <a:schemeClr val="dk1"/>
              </a:solidFill>
              <a:latin typeface="Calibri"/>
              <a:ea typeface="Calibri"/>
              <a:cs typeface="Calibri"/>
              <a:sym typeface="Calibri"/>
            </a:endParaRPr>
          </a:p>
          <a:p>
            <a:pPr algn="r">
              <a:lnSpc>
                <a:spcPct val="80000"/>
              </a:lnSpc>
              <a:spcBef>
                <a:spcPts val="419"/>
              </a:spcBef>
              <a:buClr>
                <a:schemeClr val="dk1"/>
              </a:buClr>
              <a:buSzPts val="1572"/>
            </a:pPr>
            <a:endParaRPr sz="2096" dirty="0">
              <a:solidFill>
                <a:schemeClr val="dk1"/>
              </a:solidFill>
              <a:latin typeface="Calibri"/>
              <a:ea typeface="Calibri"/>
              <a:cs typeface="Calibri"/>
              <a:sym typeface="Calibri"/>
            </a:endParaRPr>
          </a:p>
          <a:p>
            <a:pPr algn="r">
              <a:lnSpc>
                <a:spcPct val="80000"/>
              </a:lnSpc>
              <a:spcBef>
                <a:spcPts val="468"/>
              </a:spcBef>
              <a:buClr>
                <a:schemeClr val="dk1"/>
              </a:buClr>
              <a:buSzPts val="1757"/>
            </a:pPr>
            <a:endParaRPr sz="2343" dirty="0">
              <a:solidFill>
                <a:schemeClr val="dk1"/>
              </a:solidFill>
              <a:latin typeface="Calibri"/>
              <a:ea typeface="Calibri"/>
              <a:cs typeface="Calibri"/>
              <a:sym typeface="Calibri"/>
            </a:endParaRPr>
          </a:p>
          <a:p>
            <a:pPr algn="r">
              <a:lnSpc>
                <a:spcPct val="80000"/>
              </a:lnSpc>
              <a:spcBef>
                <a:spcPts val="740"/>
              </a:spcBef>
              <a:buClr>
                <a:schemeClr val="dk1"/>
              </a:buClr>
              <a:buSzPts val="2775"/>
            </a:pPr>
            <a:endParaRPr sz="3700" dirty="0">
              <a:solidFill>
                <a:schemeClr val="dk1"/>
              </a:solidFill>
              <a:latin typeface="Calibri"/>
              <a:ea typeface="Calibri"/>
              <a:cs typeface="Calibri"/>
              <a:sym typeface="Calibri"/>
            </a:endParaRPr>
          </a:p>
        </p:txBody>
      </p:sp>
      <p:pic>
        <p:nvPicPr>
          <p:cNvPr id="10" name="Picture 9" title="Group at compute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84685" y="2133588"/>
            <a:ext cx="3425418" cy="2374956"/>
          </a:xfrm>
          <a:prstGeom prst="rect">
            <a:avLst/>
          </a:prstGeom>
        </p:spPr>
      </p:pic>
      <p:sp>
        <p:nvSpPr>
          <p:cNvPr id="9" name="Title 1" title="Questions?"/>
          <p:cNvSpPr txBox="1">
            <a:spLocks/>
          </p:cNvSpPr>
          <p:nvPr/>
        </p:nvSpPr>
        <p:spPr>
          <a:xfrm rot="21011647">
            <a:off x="939441" y="725108"/>
            <a:ext cx="5349233" cy="1325563"/>
          </a:xfrm>
          <a:prstGeom prst="rect">
            <a:avLst/>
          </a:prstGeom>
          <a:solidFill>
            <a:schemeClr val="accent3">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7200" dirty="0"/>
          </a:p>
        </p:txBody>
      </p:sp>
      <p:sp>
        <p:nvSpPr>
          <p:cNvPr id="2" name="Title 1"/>
          <p:cNvSpPr>
            <a:spLocks noGrp="1"/>
          </p:cNvSpPr>
          <p:nvPr>
            <p:ph type="title"/>
          </p:nvPr>
        </p:nvSpPr>
        <p:spPr>
          <a:xfrm rot="21011647">
            <a:off x="937965" y="268737"/>
            <a:ext cx="5551258" cy="1325563"/>
          </a:xfrm>
        </p:spPr>
        <p:txBody>
          <a:bodyPr>
            <a:normAutofit fontScale="90000"/>
          </a:bodyPr>
          <a:lstStyle/>
          <a:p>
            <a:r>
              <a:rPr lang="en-US" sz="7200" dirty="0" smtClean="0"/>
              <a:t/>
            </a:r>
            <a:br>
              <a:rPr lang="en-US" sz="7200" dirty="0" smtClean="0"/>
            </a:br>
            <a:r>
              <a:rPr lang="en-US" sz="3100" i="1" dirty="0" smtClean="0">
                <a:effectLst>
                  <a:outerShdw blurRad="38100" dist="38100" dir="2700000" algn="tl">
                    <a:srgbClr val="000000">
                      <a:alpha val="43137"/>
                    </a:srgbClr>
                  </a:outerShdw>
                </a:effectLst>
              </a:rPr>
              <a:t>What questions do you have about teacher licensure?</a:t>
            </a:r>
            <a:endParaRPr lang="en-US" sz="31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885916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5E842EE-07A5-BF42-B259-F0753968FB43}" type="slidenum">
              <a:rPr lang="en-US" smtClean="0"/>
              <a:t>25</a:t>
            </a:fld>
            <a:endParaRPr lang="en-US"/>
          </a:p>
        </p:txBody>
      </p:sp>
      <p:sp>
        <p:nvSpPr>
          <p:cNvPr id="4" name="Text Placeholder 3">
            <a:extLst>
              <a:ext uri="{FF2B5EF4-FFF2-40B4-BE49-F238E27FC236}">
                <a16:creationId xmlns:a16="http://schemas.microsoft.com/office/drawing/2014/main" id="{268A7C68-3E61-4848-98B7-E223F174035C}"/>
              </a:ext>
            </a:extLst>
          </p:cNvPr>
          <p:cNvSpPr>
            <a:spLocks noGrp="1"/>
          </p:cNvSpPr>
          <p:nvPr>
            <p:ph type="body" sz="half" idx="2"/>
          </p:nvPr>
        </p:nvSpPr>
        <p:spPr>
          <a:xfrm>
            <a:off x="3326674" y="4010237"/>
            <a:ext cx="6226629" cy="2083626"/>
          </a:xfrm>
        </p:spPr>
        <p:txBody>
          <a:bodyPr>
            <a:normAutofit/>
          </a:bodyPr>
          <a:lstStyle/>
          <a:p>
            <a:r>
              <a:rPr lang="en-US" sz="2400" dirty="0" smtClean="0">
                <a:solidFill>
                  <a:srgbClr val="0F150D"/>
                </a:solidFill>
              </a:rPr>
              <a:t>Continue to expand our professional learning community</a:t>
            </a:r>
            <a:r>
              <a:rPr lang="en-US" sz="2400" dirty="0">
                <a:solidFill>
                  <a:srgbClr val="0F150D"/>
                </a:solidFill>
              </a:rPr>
              <a:t> </a:t>
            </a:r>
            <a:r>
              <a:rPr lang="en-US" sz="2400" dirty="0" smtClean="0">
                <a:solidFill>
                  <a:srgbClr val="0F150D"/>
                </a:solidFill>
              </a:rPr>
              <a:t>in collaborating with school division staff and all of our virtual programs.</a:t>
            </a:r>
          </a:p>
        </p:txBody>
      </p:sp>
      <p:pic>
        <p:nvPicPr>
          <p:cNvPr id="9" name="Picture 8" title="Teacher picture">
            <a:hlinkClick r:id="rId2"/>
          </p:cNvPr>
          <p:cNvPicPr>
            <a:picLocks noChangeAspect="1"/>
          </p:cNvPicPr>
          <p:nvPr/>
        </p:nvPicPr>
        <p:blipFill rotWithShape="1">
          <a:blip r:embed="rId3"/>
          <a:srcRect l="59843" t="45557" r="14423" b="9657"/>
          <a:stretch/>
        </p:blipFill>
        <p:spPr>
          <a:xfrm>
            <a:off x="4454956" y="54903"/>
            <a:ext cx="3605982" cy="3530062"/>
          </a:xfrm>
          <a:prstGeom prst="rect">
            <a:avLst/>
          </a:prstGeom>
        </p:spPr>
      </p:pic>
      <p:pic>
        <p:nvPicPr>
          <p:cNvPr id="7" name="Picture 6" title="white box">
            <a:hlinkClick r:id="rId2"/>
          </p:cNvPr>
          <p:cNvPicPr>
            <a:picLocks noChangeAspect="1"/>
          </p:cNvPicPr>
          <p:nvPr/>
        </p:nvPicPr>
        <p:blipFill rotWithShape="1">
          <a:blip r:embed="rId3"/>
          <a:srcRect l="10357" t="43469" r="14423" b="7970"/>
          <a:stretch/>
        </p:blipFill>
        <p:spPr>
          <a:xfrm rot="20927776">
            <a:off x="688791" y="679381"/>
            <a:ext cx="7476149" cy="2714927"/>
          </a:xfrm>
          <a:prstGeom prst="rect">
            <a:avLst/>
          </a:prstGeom>
        </p:spPr>
      </p:pic>
      <p:pic>
        <p:nvPicPr>
          <p:cNvPr id="10" name="Picture 9" title="Virtual Teaching &amp; Learning Hub graphic">
            <a:hlinkClick r:id="rId2"/>
          </p:cNvPr>
          <p:cNvPicPr>
            <a:picLocks noChangeAspect="1"/>
          </p:cNvPicPr>
          <p:nvPr/>
        </p:nvPicPr>
        <p:blipFill rotWithShape="1">
          <a:blip r:embed="rId4">
            <a:duotone>
              <a:schemeClr val="accent5">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Lst>
          </a:blip>
          <a:srcRect l="10357" t="43469" r="14423" b="7970"/>
          <a:stretch/>
        </p:blipFill>
        <p:spPr>
          <a:xfrm rot="20927776">
            <a:off x="688791" y="755333"/>
            <a:ext cx="7476149" cy="2714927"/>
          </a:xfrm>
          <a:prstGeom prst="rect">
            <a:avLst/>
          </a:prstGeom>
        </p:spPr>
      </p:pic>
      <p:sp>
        <p:nvSpPr>
          <p:cNvPr id="8" name="Text Placeholder 3" title="Professional Learning Community">
            <a:extLst>
              <a:ext uri="{FF2B5EF4-FFF2-40B4-BE49-F238E27FC236}">
                <a16:creationId xmlns:a16="http://schemas.microsoft.com/office/drawing/2014/main" id="{268A7C68-3E61-4848-98B7-E223F174035C}"/>
              </a:ext>
            </a:extLst>
          </p:cNvPr>
          <p:cNvSpPr txBox="1">
            <a:spLocks/>
          </p:cNvSpPr>
          <p:nvPr/>
        </p:nvSpPr>
        <p:spPr>
          <a:xfrm>
            <a:off x="5965371" y="901253"/>
            <a:ext cx="6226629" cy="918681"/>
          </a:xfrm>
          <a:prstGeom prst="rect">
            <a:avLst/>
          </a:prstGeom>
          <a:solidFill>
            <a:schemeClr val="accent5">
              <a:lumMod val="20000"/>
              <a:lumOff val="80000"/>
            </a:schemeClr>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accent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1" kern="1200">
                <a:solidFill>
                  <a:schemeClr val="accent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i="1" kern="1200">
                <a:solidFill>
                  <a:srgbClr val="C22536"/>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sz="2400" i="1" dirty="0">
              <a:solidFill>
                <a:srgbClr val="0F150D"/>
              </a:solidFill>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id="{BA8ECEEC-488A-FF4E-B2CE-DDC194925CE8}"/>
              </a:ext>
            </a:extLst>
          </p:cNvPr>
          <p:cNvSpPr>
            <a:spLocks noGrp="1"/>
          </p:cNvSpPr>
          <p:nvPr>
            <p:ph type="title"/>
          </p:nvPr>
        </p:nvSpPr>
        <p:spPr>
          <a:xfrm>
            <a:off x="8181113" y="602655"/>
            <a:ext cx="3932237" cy="1693818"/>
          </a:xfrm>
        </p:spPr>
        <p:txBody>
          <a:bodyPr/>
          <a:lstStyle/>
          <a:p>
            <a:pPr algn="ctr"/>
            <a:r>
              <a:rPr lang="en-US" dirty="0" smtClean="0"/>
              <a:t>Professional Learning Community</a:t>
            </a:r>
            <a:br>
              <a:rPr lang="en-US" dirty="0" smtClean="0"/>
            </a:br>
            <a:endParaRPr lang="en-US" dirty="0"/>
          </a:p>
        </p:txBody>
      </p:sp>
    </p:spTree>
    <p:extLst>
      <p:ext uri="{BB962C8B-B14F-4D97-AF65-F5344CB8AC3E}">
        <p14:creationId xmlns:p14="http://schemas.microsoft.com/office/powerpoint/2010/main" val="14533635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nodeType="withEffect">
                                  <p:stCondLst>
                                    <p:cond delay="0"/>
                                  </p:stCondLst>
                                  <p:childTnLst>
                                    <p:animEffect transition="out" filter="fade">
                                      <p:cBhvr>
                                        <p:cTn id="6" dur="1500"/>
                                        <p:tgtEl>
                                          <p:spTgt spid="7"/>
                                        </p:tgtEl>
                                      </p:cBhvr>
                                    </p:animEffect>
                                    <p:anim calcmode="lin" valueType="num">
                                      <p:cBhvr>
                                        <p:cTn id="7" dur="1500"/>
                                        <p:tgtEl>
                                          <p:spTgt spid="7"/>
                                        </p:tgtEl>
                                        <p:attrNameLst>
                                          <p:attrName>ppt_x</p:attrName>
                                        </p:attrNameLst>
                                      </p:cBhvr>
                                      <p:tavLst>
                                        <p:tav tm="0">
                                          <p:val>
                                            <p:strVal val="ppt_x"/>
                                          </p:val>
                                        </p:tav>
                                        <p:tav tm="100000">
                                          <p:val>
                                            <p:strVal val="ppt_x"/>
                                          </p:val>
                                        </p:tav>
                                      </p:tavLst>
                                    </p:anim>
                                    <p:anim calcmode="lin" valueType="num">
                                      <p:cBhvr>
                                        <p:cTn id="8" dur="1500"/>
                                        <p:tgtEl>
                                          <p:spTgt spid="7"/>
                                        </p:tgtEl>
                                        <p:attrNameLst>
                                          <p:attrName>ppt_y</p:attrName>
                                        </p:attrNameLst>
                                      </p:cBhvr>
                                      <p:tavLst>
                                        <p:tav tm="0">
                                          <p:val>
                                            <p:strVal val="ppt_y"/>
                                          </p:val>
                                        </p:tav>
                                        <p:tav tm="100000">
                                          <p:val>
                                            <p:strVal val="ppt_y+.1"/>
                                          </p:val>
                                        </p:tav>
                                      </p:tavLst>
                                    </p:anim>
                                    <p:set>
                                      <p:cBhvr>
                                        <p:cTn id="9" dur="1" fill="hold">
                                          <p:stCondLst>
                                            <p:cond delay="1499"/>
                                          </p:stCondLst>
                                        </p:cTn>
                                        <p:tgtEl>
                                          <p:spTgt spid="7"/>
                                        </p:tgtEl>
                                        <p:attrNameLst>
                                          <p:attrName>style.visibility</p:attrName>
                                        </p:attrNameLst>
                                      </p:cBhvr>
                                      <p:to>
                                        <p:strVal val="hidden"/>
                                      </p:to>
                                    </p:set>
                                  </p:childTnLst>
                                </p:cTn>
                              </p:par>
                              <p:par>
                                <p:cTn id="10" presetID="2" presetClass="entr" presetSubtype="4" fill="hold" nodeType="withEffect">
                                  <p:stCondLst>
                                    <p:cond delay="15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750" fill="hold"/>
                                        <p:tgtEl>
                                          <p:spTgt spid="9"/>
                                        </p:tgtEl>
                                        <p:attrNameLst>
                                          <p:attrName>ppt_x</p:attrName>
                                        </p:attrNameLst>
                                      </p:cBhvr>
                                      <p:tavLst>
                                        <p:tav tm="0">
                                          <p:val>
                                            <p:strVal val="#ppt_x"/>
                                          </p:val>
                                        </p:tav>
                                        <p:tav tm="100000">
                                          <p:val>
                                            <p:strVal val="#ppt_x"/>
                                          </p:val>
                                        </p:tav>
                                      </p:tavLst>
                                    </p:anim>
                                    <p:anim calcmode="lin" valueType="num">
                                      <p:cBhvr additive="base">
                                        <p:cTn id="13"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3" name="Google Shape;163;p2"/>
          <p:cNvSpPr txBox="1"/>
          <p:nvPr/>
        </p:nvSpPr>
        <p:spPr>
          <a:xfrm>
            <a:off x="5359563" y="2256541"/>
            <a:ext cx="6502400" cy="3556000"/>
          </a:xfrm>
          <a:prstGeom prst="rect">
            <a:avLst/>
          </a:prstGeom>
          <a:noFill/>
          <a:ln>
            <a:noFill/>
          </a:ln>
        </p:spPr>
        <p:txBody>
          <a:bodyPr spcFirstLastPara="1" wrap="square" lIns="121900" tIns="60933" rIns="121900" bIns="60933" anchor="t" anchorCtr="0">
            <a:normAutofit/>
          </a:bodyPr>
          <a:lstStyle/>
          <a:p>
            <a:pPr algn="r">
              <a:lnSpc>
                <a:spcPct val="80000"/>
              </a:lnSpc>
              <a:spcBef>
                <a:spcPts val="419"/>
              </a:spcBef>
              <a:buClr>
                <a:schemeClr val="dk1"/>
              </a:buClr>
              <a:buSzPts val="1572"/>
            </a:pPr>
            <a:r>
              <a:rPr lang="en-US" sz="2667" dirty="0">
                <a:solidFill>
                  <a:schemeClr val="dk1"/>
                </a:solidFill>
                <a:latin typeface="Calibri"/>
                <a:ea typeface="Calibri"/>
                <a:cs typeface="Calibri"/>
                <a:sym typeface="Calibri"/>
              </a:rPr>
              <a:t>Dr. Meg Foley</a:t>
            </a:r>
            <a:endParaRPr lang="en-US" sz="2667" dirty="0"/>
          </a:p>
          <a:p>
            <a:pPr algn="r">
              <a:lnSpc>
                <a:spcPct val="80000"/>
              </a:lnSpc>
              <a:spcBef>
                <a:spcPts val="419"/>
              </a:spcBef>
              <a:buClr>
                <a:schemeClr val="dk1"/>
              </a:buClr>
              <a:buSzPts val="1572"/>
            </a:pPr>
            <a:r>
              <a:rPr lang="en-US" sz="2667" u="sng" dirty="0">
                <a:solidFill>
                  <a:schemeClr val="dk1"/>
                </a:solidFill>
                <a:latin typeface="Calibri"/>
                <a:ea typeface="Calibri"/>
                <a:cs typeface="Calibri"/>
                <a:sym typeface="Calibri"/>
                <a:hlinkClick r:id="rId3"/>
              </a:rPr>
              <a:t>meg.foley@doe.virginia.gov</a:t>
            </a:r>
            <a:endParaRPr lang="en-US" sz="2667" u="sng" dirty="0">
              <a:solidFill>
                <a:schemeClr val="dk1"/>
              </a:solidFill>
              <a:latin typeface="Calibri"/>
              <a:ea typeface="Calibri"/>
              <a:cs typeface="Calibri"/>
              <a:sym typeface="Calibri"/>
            </a:endParaRPr>
          </a:p>
          <a:p>
            <a:pPr algn="r">
              <a:lnSpc>
                <a:spcPct val="80000"/>
              </a:lnSpc>
              <a:spcBef>
                <a:spcPts val="419"/>
              </a:spcBef>
              <a:buClr>
                <a:schemeClr val="dk1"/>
              </a:buClr>
              <a:buSzPts val="1572"/>
            </a:pPr>
            <a:r>
              <a:rPr lang="en-US" sz="2667" u="sng" dirty="0">
                <a:solidFill>
                  <a:schemeClr val="dk1"/>
                </a:solidFill>
                <a:latin typeface="Calibri"/>
                <a:ea typeface="Calibri"/>
                <a:cs typeface="Calibri"/>
                <a:sym typeface="Calibri"/>
              </a:rPr>
              <a:t>(804) 786-0877</a:t>
            </a:r>
          </a:p>
          <a:p>
            <a:pPr algn="r">
              <a:lnSpc>
                <a:spcPct val="80000"/>
              </a:lnSpc>
              <a:spcBef>
                <a:spcPts val="419"/>
              </a:spcBef>
              <a:buClr>
                <a:schemeClr val="dk1"/>
              </a:buClr>
              <a:buSzPts val="1572"/>
            </a:pPr>
            <a:r>
              <a:rPr lang="en-US" sz="2667" dirty="0">
                <a:solidFill>
                  <a:schemeClr val="dk1"/>
                </a:solidFill>
                <a:latin typeface="Calibri"/>
                <a:ea typeface="Calibri"/>
                <a:cs typeface="Calibri"/>
                <a:sym typeface="Calibri"/>
              </a:rPr>
              <a:t>Coordinator of Virtual </a:t>
            </a:r>
            <a:r>
              <a:rPr lang="en-US" sz="2667" dirty="0" smtClean="0">
                <a:solidFill>
                  <a:schemeClr val="dk1"/>
                </a:solidFill>
                <a:latin typeface="Calibri"/>
                <a:ea typeface="Calibri"/>
                <a:cs typeface="Calibri"/>
                <a:sym typeface="Calibri"/>
              </a:rPr>
              <a:t>Learning</a:t>
            </a:r>
          </a:p>
          <a:p>
            <a:pPr algn="r">
              <a:lnSpc>
                <a:spcPct val="80000"/>
              </a:lnSpc>
              <a:spcBef>
                <a:spcPts val="419"/>
              </a:spcBef>
              <a:buClr>
                <a:schemeClr val="dk1"/>
              </a:buClr>
              <a:buSzPts val="1572"/>
            </a:pPr>
            <a:endParaRPr lang="en-US" sz="2667" dirty="0">
              <a:solidFill>
                <a:schemeClr val="dk1"/>
              </a:solidFill>
              <a:latin typeface="Calibri"/>
              <a:ea typeface="Calibri"/>
              <a:cs typeface="Calibri"/>
              <a:sym typeface="Calibri"/>
            </a:endParaRPr>
          </a:p>
          <a:p>
            <a:pPr algn="r">
              <a:lnSpc>
                <a:spcPct val="80000"/>
              </a:lnSpc>
              <a:spcBef>
                <a:spcPts val="419"/>
              </a:spcBef>
              <a:buClr>
                <a:schemeClr val="dk1"/>
              </a:buClr>
              <a:buSzPts val="1572"/>
            </a:pPr>
            <a:r>
              <a:rPr lang="en-US" sz="2667" dirty="0" smtClean="0">
                <a:solidFill>
                  <a:schemeClr val="dk1"/>
                </a:solidFill>
                <a:latin typeface="Calibri"/>
                <a:ea typeface="Calibri"/>
                <a:cs typeface="Calibri"/>
                <a:sym typeface="Calibri"/>
              </a:rPr>
              <a:t>Reginald </a:t>
            </a:r>
            <a:r>
              <a:rPr lang="en-US" sz="2667" dirty="0">
                <a:solidFill>
                  <a:schemeClr val="dk1"/>
                </a:solidFill>
                <a:latin typeface="Calibri"/>
                <a:ea typeface="Calibri"/>
                <a:cs typeface="Calibri"/>
                <a:sym typeface="Calibri"/>
              </a:rPr>
              <a:t>Fox</a:t>
            </a:r>
            <a:endParaRPr sz="2667" dirty="0">
              <a:solidFill>
                <a:srgbClr val="000000"/>
              </a:solidFill>
              <a:sym typeface="Arial"/>
            </a:endParaRPr>
          </a:p>
          <a:p>
            <a:pPr algn="r">
              <a:lnSpc>
                <a:spcPct val="80000"/>
              </a:lnSpc>
              <a:spcBef>
                <a:spcPts val="419"/>
              </a:spcBef>
              <a:buClr>
                <a:schemeClr val="dk1"/>
              </a:buClr>
              <a:buSzPts val="1572"/>
            </a:pPr>
            <a:r>
              <a:rPr lang="en-US" sz="2667" u="sng" dirty="0">
                <a:solidFill>
                  <a:schemeClr val="dk1"/>
                </a:solidFill>
                <a:latin typeface="Calibri"/>
                <a:ea typeface="Calibri"/>
                <a:cs typeface="Calibri"/>
                <a:sym typeface="Calibri"/>
                <a:hlinkClick r:id="rId4"/>
              </a:rPr>
              <a:t>reginald.fox@doe.virginia.gov</a:t>
            </a:r>
            <a:endParaRPr lang="en-US" sz="2667" u="sng" dirty="0">
              <a:solidFill>
                <a:schemeClr val="dk1"/>
              </a:solidFill>
              <a:latin typeface="Calibri"/>
              <a:ea typeface="Calibri"/>
              <a:cs typeface="Calibri"/>
              <a:sym typeface="Calibri"/>
            </a:endParaRPr>
          </a:p>
          <a:p>
            <a:pPr algn="r">
              <a:lnSpc>
                <a:spcPct val="80000"/>
              </a:lnSpc>
              <a:spcBef>
                <a:spcPts val="419"/>
              </a:spcBef>
              <a:buClr>
                <a:schemeClr val="dk1"/>
              </a:buClr>
              <a:buSzPts val="1572"/>
            </a:pPr>
            <a:r>
              <a:rPr lang="en-US" sz="2667" u="sng" dirty="0">
                <a:solidFill>
                  <a:schemeClr val="dk1"/>
                </a:solidFill>
                <a:latin typeface="Calibri"/>
                <a:ea typeface="Calibri"/>
                <a:cs typeface="Calibri"/>
                <a:sym typeface="Calibri"/>
              </a:rPr>
              <a:t>(804) 371-5663</a:t>
            </a:r>
          </a:p>
          <a:p>
            <a:pPr algn="r">
              <a:lnSpc>
                <a:spcPct val="80000"/>
              </a:lnSpc>
              <a:spcBef>
                <a:spcPts val="419"/>
              </a:spcBef>
              <a:buClr>
                <a:schemeClr val="dk1"/>
              </a:buClr>
              <a:buSzPts val="1572"/>
            </a:pPr>
            <a:r>
              <a:rPr lang="en-US" sz="2667" dirty="0">
                <a:solidFill>
                  <a:schemeClr val="dk1"/>
                </a:solidFill>
                <a:latin typeface="Calibri"/>
                <a:ea typeface="Calibri"/>
                <a:cs typeface="Calibri"/>
                <a:sym typeface="Calibri"/>
              </a:rPr>
              <a:t>Virtual Learning Specialist</a:t>
            </a:r>
          </a:p>
          <a:p>
            <a:pPr algn="r">
              <a:lnSpc>
                <a:spcPct val="80000"/>
              </a:lnSpc>
              <a:spcBef>
                <a:spcPts val="419"/>
              </a:spcBef>
              <a:buClr>
                <a:schemeClr val="dk1"/>
              </a:buClr>
              <a:buSzPts val="1572"/>
            </a:pPr>
            <a:endParaRPr lang="en-US" sz="2667" u="sng" dirty="0">
              <a:solidFill>
                <a:schemeClr val="dk1"/>
              </a:solidFill>
              <a:latin typeface="Calibri"/>
              <a:ea typeface="Calibri"/>
              <a:cs typeface="Calibri"/>
              <a:sym typeface="Calibri"/>
            </a:endParaRPr>
          </a:p>
          <a:p>
            <a:pPr algn="r">
              <a:lnSpc>
                <a:spcPct val="80000"/>
              </a:lnSpc>
              <a:spcBef>
                <a:spcPts val="419"/>
              </a:spcBef>
              <a:buClr>
                <a:schemeClr val="dk1"/>
              </a:buClr>
              <a:buSzPts val="1572"/>
            </a:pPr>
            <a:endParaRPr sz="3733" dirty="0">
              <a:solidFill>
                <a:schemeClr val="dk1"/>
              </a:solidFill>
              <a:latin typeface="Calibri"/>
              <a:ea typeface="Calibri"/>
              <a:cs typeface="Calibri"/>
              <a:sym typeface="Calibri"/>
            </a:endParaRPr>
          </a:p>
          <a:p>
            <a:pPr algn="r">
              <a:lnSpc>
                <a:spcPct val="80000"/>
              </a:lnSpc>
              <a:spcBef>
                <a:spcPts val="419"/>
              </a:spcBef>
              <a:buClr>
                <a:schemeClr val="dk1"/>
              </a:buClr>
              <a:buSzPts val="1572"/>
            </a:pPr>
            <a:endParaRPr sz="2096" dirty="0">
              <a:solidFill>
                <a:schemeClr val="dk1"/>
              </a:solidFill>
              <a:latin typeface="Calibri"/>
              <a:ea typeface="Calibri"/>
              <a:cs typeface="Calibri"/>
              <a:sym typeface="Calibri"/>
            </a:endParaRPr>
          </a:p>
          <a:p>
            <a:pPr algn="r">
              <a:lnSpc>
                <a:spcPct val="80000"/>
              </a:lnSpc>
              <a:spcBef>
                <a:spcPts val="468"/>
              </a:spcBef>
              <a:buClr>
                <a:schemeClr val="dk1"/>
              </a:buClr>
              <a:buSzPts val="1757"/>
            </a:pPr>
            <a:endParaRPr sz="2343" dirty="0">
              <a:solidFill>
                <a:schemeClr val="dk1"/>
              </a:solidFill>
              <a:latin typeface="Calibri"/>
              <a:ea typeface="Calibri"/>
              <a:cs typeface="Calibri"/>
              <a:sym typeface="Calibri"/>
            </a:endParaRPr>
          </a:p>
          <a:p>
            <a:pPr algn="r">
              <a:lnSpc>
                <a:spcPct val="80000"/>
              </a:lnSpc>
              <a:spcBef>
                <a:spcPts val="740"/>
              </a:spcBef>
              <a:buClr>
                <a:schemeClr val="dk1"/>
              </a:buClr>
              <a:buSzPts val="2775"/>
            </a:pPr>
            <a:endParaRPr sz="3700" dirty="0">
              <a:solidFill>
                <a:schemeClr val="dk1"/>
              </a:solidFill>
              <a:latin typeface="Calibri"/>
              <a:ea typeface="Calibri"/>
              <a:cs typeface="Calibri"/>
              <a:sym typeface="Calibri"/>
            </a:endParaRPr>
          </a:p>
        </p:txBody>
      </p:sp>
      <p:pic>
        <p:nvPicPr>
          <p:cNvPr id="7" name="Picture 6" title="Virtual Learning Hub graphic">
            <a:hlinkClick r:id="rId5"/>
          </p:cNvPr>
          <p:cNvPicPr>
            <a:picLocks noChangeAspect="1"/>
          </p:cNvPicPr>
          <p:nvPr/>
        </p:nvPicPr>
        <p:blipFill rotWithShape="1">
          <a:blip r:embed="rId6"/>
          <a:srcRect l="10357" t="43469" r="14423" b="7970"/>
          <a:stretch/>
        </p:blipFill>
        <p:spPr>
          <a:xfrm>
            <a:off x="1269901" y="3733670"/>
            <a:ext cx="5724632" cy="2078871"/>
          </a:xfrm>
          <a:prstGeom prst="rect">
            <a:avLst/>
          </a:prstGeom>
        </p:spPr>
      </p:pic>
      <p:sp>
        <p:nvSpPr>
          <p:cNvPr id="6" name="Title 1"/>
          <p:cNvSpPr txBox="1">
            <a:spLocks/>
          </p:cNvSpPr>
          <p:nvPr/>
        </p:nvSpPr>
        <p:spPr>
          <a:xfrm>
            <a:off x="1149531" y="1854925"/>
            <a:ext cx="5965372" cy="4841965"/>
          </a:xfrm>
          <a:prstGeom prst="rect">
            <a:avLst/>
          </a:prstGeom>
          <a:ln w="22225">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dirty="0" smtClean="0"/>
              <a:t>Additional information may be found at Virtual Learning Professional Learning website.</a:t>
            </a:r>
          </a:p>
          <a:p>
            <a:pPr algn="ctr"/>
            <a:endParaRPr lang="en-US" sz="3200" dirty="0" smtClean="0"/>
          </a:p>
          <a:p>
            <a:pPr algn="ctr"/>
            <a:endParaRPr lang="en-US" sz="800" dirty="0" smtClean="0"/>
          </a:p>
          <a:p>
            <a:pPr algn="ctr"/>
            <a:endParaRPr lang="en-US" dirty="0" smtClean="0"/>
          </a:p>
          <a:p>
            <a:pPr algn="ctr"/>
            <a:endParaRPr lang="en-US" dirty="0" smtClean="0"/>
          </a:p>
          <a:p>
            <a:pPr algn="ctr"/>
            <a:endParaRPr lang="en-US" sz="800" dirty="0" smtClean="0"/>
          </a:p>
          <a:p>
            <a:endParaRPr lang="en-US" sz="1400" dirty="0" smtClean="0">
              <a:hlinkClick r:id="rId7"/>
            </a:endParaRPr>
          </a:p>
          <a:p>
            <a:endParaRPr lang="en-US" sz="1400" dirty="0">
              <a:hlinkClick r:id="rId7"/>
            </a:endParaRPr>
          </a:p>
          <a:p>
            <a:endParaRPr lang="en-US" sz="1400" dirty="0" smtClean="0">
              <a:hlinkClick r:id="rId7"/>
            </a:endParaRPr>
          </a:p>
          <a:p>
            <a:r>
              <a:rPr lang="en-US" sz="1400" dirty="0" smtClean="0">
                <a:hlinkClick r:id="rId7"/>
              </a:rPr>
              <a:t>https</a:t>
            </a:r>
            <a:r>
              <a:rPr lang="en-US" sz="1400" dirty="0">
                <a:hlinkClick r:id="rId7"/>
              </a:rPr>
              <a:t>://</a:t>
            </a:r>
            <a:r>
              <a:rPr lang="en-US" sz="1400" dirty="0" smtClean="0">
                <a:hlinkClick r:id="rId7"/>
              </a:rPr>
              <a:t>www.doe.virginia.gov/instruction/virtual_learning/professional-learning/index.shtml</a:t>
            </a:r>
            <a:r>
              <a:rPr lang="en-US" sz="1400" dirty="0" smtClean="0"/>
              <a:t>  </a:t>
            </a:r>
            <a:endParaRPr lang="en-US" sz="1400" dirty="0"/>
          </a:p>
        </p:txBody>
      </p:sp>
      <p:sp>
        <p:nvSpPr>
          <p:cNvPr id="2" name="Title 1"/>
          <p:cNvSpPr>
            <a:spLocks noGrp="1"/>
          </p:cNvSpPr>
          <p:nvPr>
            <p:ph type="title"/>
          </p:nvPr>
        </p:nvSpPr>
        <p:spPr>
          <a:xfrm>
            <a:off x="1259642" y="381257"/>
            <a:ext cx="7457638" cy="1325563"/>
          </a:xfrm>
        </p:spPr>
        <p:txBody>
          <a:bodyPr>
            <a:normAutofit/>
          </a:bodyPr>
          <a:lstStyle/>
          <a:p>
            <a:r>
              <a:rPr lang="en-US" dirty="0" smtClean="0"/>
              <a:t>Thank you for participating!</a:t>
            </a:r>
            <a:endParaRPr lang="en-US" dirty="0"/>
          </a:p>
        </p:txBody>
      </p:sp>
    </p:spTree>
    <p:extLst>
      <p:ext uri="{BB962C8B-B14F-4D97-AF65-F5344CB8AC3E}">
        <p14:creationId xmlns:p14="http://schemas.microsoft.com/office/powerpoint/2010/main" val="1164406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5E842EE-07A5-BF42-B259-F0753968FB43}" type="slidenum">
              <a:rPr lang="en-US" smtClean="0"/>
              <a:t>3</a:t>
            </a:fld>
            <a:endParaRPr lang="en-US"/>
          </a:p>
        </p:txBody>
      </p:sp>
      <p:sp>
        <p:nvSpPr>
          <p:cNvPr id="3" name="Subtitle 2">
            <a:extLst>
              <a:ext uri="{FF2B5EF4-FFF2-40B4-BE49-F238E27FC236}">
                <a16:creationId xmlns:a16="http://schemas.microsoft.com/office/drawing/2014/main" id="{56B9AC50-2ABC-F04E-A1B5-771F39CCBCF5}"/>
              </a:ext>
            </a:extLst>
          </p:cNvPr>
          <p:cNvSpPr>
            <a:spLocks noGrp="1"/>
          </p:cNvSpPr>
          <p:nvPr>
            <p:ph type="subTitle" idx="1"/>
          </p:nvPr>
        </p:nvSpPr>
        <p:spPr>
          <a:xfrm>
            <a:off x="1994263" y="2598148"/>
            <a:ext cx="9144000" cy="3945409"/>
          </a:xfrm>
        </p:spPr>
        <p:txBody>
          <a:bodyPr>
            <a:normAutofit lnSpcReduction="10000"/>
          </a:bodyPr>
          <a:lstStyle/>
          <a:p>
            <a:pPr algn="l"/>
            <a:r>
              <a:rPr lang="en-US" i="1" dirty="0">
                <a:latin typeface="+mn-lt"/>
              </a:rPr>
              <a:t>To provide school divisions, schools, </a:t>
            </a:r>
            <a:r>
              <a:rPr lang="en-US" i="1" dirty="0" smtClean="0">
                <a:latin typeface="+mn-lt"/>
              </a:rPr>
              <a:t>staff, and stakeholders </a:t>
            </a:r>
            <a:r>
              <a:rPr lang="en-US" i="1" dirty="0">
                <a:latin typeface="+mn-lt"/>
              </a:rPr>
              <a:t>with information related to virtual learning in Virginia with emphasis on policies, procedures, professional development, and implementation of virtual programs</a:t>
            </a:r>
            <a:r>
              <a:rPr lang="en-US" i="1" dirty="0" smtClean="0">
                <a:latin typeface="+mn-lt"/>
              </a:rPr>
              <a:t>.</a:t>
            </a:r>
          </a:p>
          <a:p>
            <a:pPr algn="l"/>
            <a:endParaRPr lang="en-US" dirty="0" smtClean="0"/>
          </a:p>
          <a:p>
            <a:pPr marL="800100" lvl="1" indent="-342900" algn="l">
              <a:buFont typeface="Wingdings" panose="05000000000000000000" pitchFamily="2" charset="2"/>
              <a:buChar char="q"/>
            </a:pPr>
            <a:r>
              <a:rPr lang="en-US" sz="2400" dirty="0"/>
              <a:t>Follow-up from </a:t>
            </a:r>
            <a:r>
              <a:rPr lang="en-US" sz="2400" dirty="0" smtClean="0"/>
              <a:t>February 2</a:t>
            </a:r>
            <a:r>
              <a:rPr lang="en-US" sz="2400" baseline="30000" dirty="0" smtClean="0"/>
              <a:t>nd</a:t>
            </a:r>
            <a:r>
              <a:rPr lang="en-US" sz="2400" dirty="0"/>
              <a:t> </a:t>
            </a:r>
            <a:r>
              <a:rPr lang="en-US" sz="2400" dirty="0" smtClean="0"/>
              <a:t>Webinar</a:t>
            </a:r>
            <a:endParaRPr lang="en-US" sz="2400" dirty="0"/>
          </a:p>
          <a:p>
            <a:pPr marL="800100" lvl="1" indent="-342900" algn="l">
              <a:buFont typeface="Wingdings" panose="05000000000000000000" pitchFamily="2" charset="2"/>
              <a:buChar char="q"/>
            </a:pPr>
            <a:r>
              <a:rPr lang="en-US" sz="2400" dirty="0" smtClean="0"/>
              <a:t>Guest Presenter: Maggie Clemmons, Director of Licensure and School Leadership in the</a:t>
            </a:r>
          </a:p>
          <a:p>
            <a:pPr lvl="1" algn="l"/>
            <a:r>
              <a:rPr lang="en-US" sz="2400" dirty="0" smtClean="0"/>
              <a:t>	Department of Teacher Education &amp; Licensure, VDOE</a:t>
            </a:r>
          </a:p>
          <a:p>
            <a:pPr marL="800100" lvl="1" indent="-342900" algn="l">
              <a:buFont typeface="Wingdings" panose="05000000000000000000" pitchFamily="2" charset="2"/>
              <a:buChar char="q"/>
            </a:pPr>
            <a:r>
              <a:rPr lang="en-US" sz="2400" dirty="0" smtClean="0"/>
              <a:t>What it means for School Divisions (IPAL)</a:t>
            </a:r>
          </a:p>
          <a:p>
            <a:pPr marL="800100" lvl="1" indent="-342900" algn="l">
              <a:buFont typeface="Wingdings" panose="05000000000000000000" pitchFamily="2" charset="2"/>
              <a:buChar char="q"/>
            </a:pPr>
            <a:r>
              <a:rPr lang="en-US" sz="2400" dirty="0" smtClean="0"/>
              <a:t>Accreditation – Teacher Licensure</a:t>
            </a:r>
            <a:endParaRPr lang="en-US" sz="2400" dirty="0"/>
          </a:p>
        </p:txBody>
      </p:sp>
      <p:sp>
        <p:nvSpPr>
          <p:cNvPr id="5" name="Title 1" title="black box">
            <a:extLst>
              <a:ext uri="{FF2B5EF4-FFF2-40B4-BE49-F238E27FC236}">
                <a16:creationId xmlns:a16="http://schemas.microsoft.com/office/drawing/2014/main" id="{9740ECC2-D1DE-824E-B8B5-9D81406A2BD7}"/>
              </a:ext>
            </a:extLst>
          </p:cNvPr>
          <p:cNvSpPr txBox="1">
            <a:spLocks/>
          </p:cNvSpPr>
          <p:nvPr/>
        </p:nvSpPr>
        <p:spPr>
          <a:xfrm rot="20897293">
            <a:off x="-35665" y="294630"/>
            <a:ext cx="7190606" cy="1415758"/>
          </a:xfrm>
          <a:prstGeom prst="rect">
            <a:avLst/>
          </a:prstGeom>
          <a:gradFill>
            <a:gsLst>
              <a:gs pos="0">
                <a:schemeClr val="tx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400" dirty="0"/>
          </a:p>
        </p:txBody>
      </p:sp>
      <p:sp>
        <p:nvSpPr>
          <p:cNvPr id="2" name="Title 1">
            <a:extLst>
              <a:ext uri="{FF2B5EF4-FFF2-40B4-BE49-F238E27FC236}">
                <a16:creationId xmlns:a16="http://schemas.microsoft.com/office/drawing/2014/main" id="{9740ECC2-D1DE-824E-B8B5-9D81406A2BD7}"/>
              </a:ext>
            </a:extLst>
          </p:cNvPr>
          <p:cNvSpPr>
            <a:spLocks noGrp="1"/>
          </p:cNvSpPr>
          <p:nvPr>
            <p:ph type="ctrTitle"/>
          </p:nvPr>
        </p:nvSpPr>
        <p:spPr>
          <a:xfrm rot="20897293">
            <a:off x="-333086" y="665579"/>
            <a:ext cx="9144000" cy="141575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US" sz="4400" dirty="0" smtClean="0"/>
              <a:t>Virtual Learning in Virginia</a:t>
            </a:r>
            <a:endParaRPr lang="en-US" sz="4400" dirty="0"/>
          </a:p>
        </p:txBody>
      </p:sp>
    </p:spTree>
    <p:extLst>
      <p:ext uri="{BB962C8B-B14F-4D97-AF65-F5344CB8AC3E}">
        <p14:creationId xmlns:p14="http://schemas.microsoft.com/office/powerpoint/2010/main" val="291773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Virtual Learning graph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4442" y="1762803"/>
            <a:ext cx="3974918" cy="3974918"/>
          </a:xfrm>
          <a:prstGeom prst="rect">
            <a:avLst/>
          </a:prstGeom>
        </p:spPr>
      </p:pic>
      <p:sp>
        <p:nvSpPr>
          <p:cNvPr id="2" name="Rectangle 1"/>
          <p:cNvSpPr/>
          <p:nvPr/>
        </p:nvSpPr>
        <p:spPr>
          <a:xfrm>
            <a:off x="635725" y="1762803"/>
            <a:ext cx="4972595" cy="4524315"/>
          </a:xfrm>
          <a:prstGeom prst="rect">
            <a:avLst/>
          </a:prstGeom>
        </p:spPr>
        <p:txBody>
          <a:bodyPr wrap="square">
            <a:spAutoFit/>
          </a:bodyPr>
          <a:lstStyle/>
          <a:p>
            <a:pPr marL="800100" lvl="1" indent="-342900">
              <a:buFont typeface="Wingdings" panose="05000000000000000000" pitchFamily="2" charset="2"/>
              <a:buChar char="q"/>
            </a:pPr>
            <a:r>
              <a:rPr lang="en-US" sz="3200" dirty="0"/>
              <a:t>Enrollment in virtual courses</a:t>
            </a:r>
          </a:p>
          <a:p>
            <a:pPr marL="800100" lvl="1" indent="-342900">
              <a:buFont typeface="Wingdings" panose="05000000000000000000" pitchFamily="2" charset="2"/>
              <a:buChar char="q"/>
            </a:pPr>
            <a:r>
              <a:rPr lang="en-US" sz="3200" dirty="0"/>
              <a:t>Communication and support for virtual students</a:t>
            </a:r>
          </a:p>
          <a:p>
            <a:pPr marL="800100" lvl="1" indent="-342900">
              <a:buFont typeface="Wingdings" panose="05000000000000000000" pitchFamily="2" charset="2"/>
              <a:buChar char="q"/>
            </a:pPr>
            <a:r>
              <a:rPr lang="en-US" sz="3200" dirty="0"/>
              <a:t>Monitoring progress and reporting</a:t>
            </a:r>
          </a:p>
          <a:p>
            <a:pPr marL="800100" lvl="1" indent="-342900">
              <a:buFont typeface="Wingdings" panose="05000000000000000000" pitchFamily="2" charset="2"/>
              <a:buChar char="q"/>
            </a:pPr>
            <a:r>
              <a:rPr lang="en-US" sz="3200" dirty="0"/>
              <a:t>Teacher Licensure and staff roles</a:t>
            </a:r>
          </a:p>
        </p:txBody>
      </p:sp>
      <p:sp>
        <p:nvSpPr>
          <p:cNvPr id="4" name="Title 3"/>
          <p:cNvSpPr>
            <a:spLocks noGrp="1"/>
          </p:cNvSpPr>
          <p:nvPr>
            <p:ph type="title"/>
          </p:nvPr>
        </p:nvSpPr>
        <p:spPr/>
        <p:txBody>
          <a:bodyPr/>
          <a:lstStyle/>
          <a:p>
            <a:r>
              <a:rPr lang="en-US" dirty="0"/>
              <a:t>T</a:t>
            </a:r>
            <a:r>
              <a:rPr lang="en-US" dirty="0" smtClean="0"/>
              <a:t>opics from February 2</a:t>
            </a:r>
            <a:r>
              <a:rPr lang="en-US" baseline="30000" dirty="0" smtClean="0"/>
              <a:t>nd</a:t>
            </a:r>
            <a:r>
              <a:rPr lang="en-US" dirty="0" smtClean="0"/>
              <a:t> </a:t>
            </a:r>
            <a:endParaRPr lang="en-US" dirty="0"/>
          </a:p>
        </p:txBody>
      </p:sp>
    </p:spTree>
    <p:extLst>
      <p:ext uri="{BB962C8B-B14F-4D97-AF65-F5344CB8AC3E}">
        <p14:creationId xmlns:p14="http://schemas.microsoft.com/office/powerpoint/2010/main" val="293419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5" name="Picture 4" title="Learning graph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3358" y="3516015"/>
            <a:ext cx="4219819" cy="3114314"/>
          </a:xfrm>
          <a:prstGeom prst="rect">
            <a:avLst/>
          </a:prstGeom>
        </p:spPr>
      </p:pic>
      <p:sp>
        <p:nvSpPr>
          <p:cNvPr id="214" name="Google Shape;214;p11"/>
          <p:cNvSpPr txBox="1">
            <a:spLocks noGrp="1"/>
          </p:cNvSpPr>
          <p:nvPr>
            <p:ph type="body" idx="1"/>
          </p:nvPr>
        </p:nvSpPr>
        <p:spPr>
          <a:xfrm>
            <a:off x="1088571" y="2263784"/>
            <a:ext cx="9666514" cy="1515292"/>
          </a:xfrm>
          <a:prstGeom prst="rect">
            <a:avLst/>
          </a:prstGeom>
          <a:noFill/>
          <a:ln>
            <a:noFill/>
          </a:ln>
        </p:spPr>
        <p:txBody>
          <a:bodyPr spcFirstLastPara="1" wrap="square" lIns="91425" tIns="45700" rIns="91425" bIns="45700" anchor="t" anchorCtr="0">
            <a:noAutofit/>
          </a:bodyPr>
          <a:lstStyle/>
          <a:p>
            <a:pPr marL="800100" lvl="1" indent="-342900">
              <a:buFont typeface="Wingdings" panose="05000000000000000000" pitchFamily="2" charset="2"/>
              <a:buChar char="q"/>
            </a:pPr>
            <a:r>
              <a:rPr lang="en-US" sz="2800" dirty="0" smtClean="0"/>
              <a:t>What </a:t>
            </a:r>
            <a:r>
              <a:rPr lang="en-US" sz="2800" dirty="0"/>
              <a:t>it means for School Divisions (IPAL)</a:t>
            </a:r>
          </a:p>
          <a:p>
            <a:pPr marL="800100" lvl="1" indent="-342900">
              <a:buFont typeface="Wingdings" panose="05000000000000000000" pitchFamily="2" charset="2"/>
              <a:buChar char="q"/>
            </a:pPr>
            <a:r>
              <a:rPr lang="en-US" sz="2800" dirty="0"/>
              <a:t>Accreditation – Teacher Licensure</a:t>
            </a:r>
          </a:p>
        </p:txBody>
      </p:sp>
      <p:sp>
        <p:nvSpPr>
          <p:cNvPr id="213" name="Google Shape;213;p11"/>
          <p:cNvSpPr txBox="1">
            <a:spLocks noGrp="1"/>
          </p:cNvSpPr>
          <p:nvPr>
            <p:ph type="title"/>
          </p:nvPr>
        </p:nvSpPr>
        <p:spPr>
          <a:xfrm>
            <a:off x="1018902" y="212771"/>
            <a:ext cx="10318102" cy="199049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1"/>
              </a:buClr>
              <a:buSzPts val="4400"/>
              <a:buFont typeface="Trebuchet MS"/>
              <a:buNone/>
            </a:pPr>
            <a:r>
              <a:rPr lang="en-US" sz="3600" dirty="0" smtClean="0"/>
              <a:t>Guest Presenter: Maggie Clemmons</a:t>
            </a:r>
            <a:br>
              <a:rPr lang="en-US" sz="3600" dirty="0" smtClean="0"/>
            </a:br>
            <a:r>
              <a:rPr lang="en-US" sz="3600" dirty="0" smtClean="0"/>
              <a:t>Director of Licensure and School Leadership</a:t>
            </a:r>
            <a:br>
              <a:rPr lang="en-US" sz="3600" dirty="0" smtClean="0"/>
            </a:br>
            <a:r>
              <a:rPr lang="en-US" sz="3600" dirty="0" smtClean="0"/>
              <a:t>Department of Teacher Education &amp; Licensure, VDOE</a:t>
            </a:r>
            <a:endParaRPr sz="2200" i="1" dirty="0"/>
          </a:p>
        </p:txBody>
      </p:sp>
    </p:spTree>
    <p:extLst>
      <p:ext uri="{BB962C8B-B14F-4D97-AF65-F5344CB8AC3E}">
        <p14:creationId xmlns:p14="http://schemas.microsoft.com/office/powerpoint/2010/main" val="13939058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1"/>
        <p:cNvGrpSpPr/>
        <p:nvPr/>
      </p:nvGrpSpPr>
      <p:grpSpPr>
        <a:xfrm>
          <a:off x="0" y="0"/>
          <a:ext cx="0" cy="0"/>
          <a:chOff x="0" y="0"/>
          <a:chExt cx="0" cy="0"/>
        </a:xfrm>
      </p:grpSpPr>
      <p:sp>
        <p:nvSpPr>
          <p:cNvPr id="335" name="Google Shape;335;p61"/>
          <p:cNvSpPr txBox="1"/>
          <p:nvPr/>
        </p:nvSpPr>
        <p:spPr>
          <a:xfrm>
            <a:off x="5380375" y="5747789"/>
            <a:ext cx="6043200" cy="543826"/>
          </a:xfrm>
          <a:prstGeom prst="rect">
            <a:avLst/>
          </a:prstGeom>
          <a:noFill/>
          <a:ln>
            <a:noFill/>
          </a:ln>
        </p:spPr>
        <p:txBody>
          <a:bodyPr spcFirstLastPara="1" wrap="square" lIns="45700" tIns="45700" rIns="45700" bIns="45700" anchor="t" anchorCtr="0">
            <a:spAutoFit/>
          </a:bodyPr>
          <a:lstStyle/>
          <a:p>
            <a:pPr algn="r" defTabSz="1219170">
              <a:buClr>
                <a:srgbClr val="000000"/>
              </a:buClr>
            </a:pPr>
            <a:endParaRPr sz="1067" b="1" kern="0">
              <a:solidFill>
                <a:srgbClr val="000000"/>
              </a:solidFill>
              <a:latin typeface="Cardo"/>
              <a:ea typeface="Cardo"/>
              <a:cs typeface="Cardo"/>
              <a:sym typeface="Cardo"/>
            </a:endParaRPr>
          </a:p>
          <a:p>
            <a:pPr algn="r" defTabSz="1219170">
              <a:buClr>
                <a:srgbClr val="000000"/>
              </a:buClr>
            </a:pPr>
            <a:r>
              <a:rPr lang="en" sz="1867" kern="0">
                <a:solidFill>
                  <a:srgbClr val="000000"/>
                </a:solidFill>
                <a:latin typeface="Cardo"/>
                <a:ea typeface="Cardo"/>
                <a:cs typeface="Cardo"/>
                <a:sym typeface="Cardo"/>
              </a:rPr>
              <a:t>March 15, 2022</a:t>
            </a:r>
            <a:endParaRPr sz="1867" kern="0">
              <a:solidFill>
                <a:srgbClr val="000000"/>
              </a:solidFill>
              <a:latin typeface="Cardo"/>
              <a:ea typeface="Cardo"/>
              <a:cs typeface="Cardo"/>
              <a:sym typeface="Cardo"/>
            </a:endParaRPr>
          </a:p>
        </p:txBody>
      </p:sp>
      <p:sp>
        <p:nvSpPr>
          <p:cNvPr id="333" name="Google Shape;333;p61"/>
          <p:cNvSpPr txBox="1">
            <a:spLocks noGrp="1"/>
          </p:cNvSpPr>
          <p:nvPr>
            <p:ph type="body" idx="1"/>
          </p:nvPr>
        </p:nvSpPr>
        <p:spPr>
          <a:xfrm>
            <a:off x="603249" y="5548551"/>
            <a:ext cx="10985600" cy="723200"/>
          </a:xfrm>
          <a:prstGeom prst="rect">
            <a:avLst/>
          </a:prstGeom>
          <a:noFill/>
          <a:ln>
            <a:noFill/>
          </a:ln>
        </p:spPr>
        <p:txBody>
          <a:bodyPr spcFirstLastPara="1" wrap="square" lIns="22867" tIns="22867" rIns="22867" bIns="22867" anchor="b" anchorCtr="0">
            <a:normAutofit/>
          </a:bodyPr>
          <a:lstStyle/>
          <a:p>
            <a:pPr marL="0" indent="0"/>
            <a:r>
              <a:rPr lang="en" b="0">
                <a:solidFill>
                  <a:srgbClr val="434343"/>
                </a:solidFill>
                <a:latin typeface="Cardo"/>
                <a:ea typeface="Cardo"/>
                <a:cs typeface="Cardo"/>
                <a:sym typeface="Cardo"/>
              </a:rPr>
              <a:t>Office of Licensure and School Leadership</a:t>
            </a:r>
            <a:endParaRPr>
              <a:solidFill>
                <a:srgbClr val="434343"/>
              </a:solidFill>
              <a:latin typeface="Cardo"/>
              <a:ea typeface="Cardo"/>
              <a:cs typeface="Cardo"/>
              <a:sym typeface="Cardo"/>
            </a:endParaRPr>
          </a:p>
        </p:txBody>
      </p:sp>
      <p:pic>
        <p:nvPicPr>
          <p:cNvPr id="336" name="Google Shape;336;p61" title="Teacher Education &amp; Licensure logo"/>
          <p:cNvPicPr preferRelativeResize="0"/>
          <p:nvPr/>
        </p:nvPicPr>
        <p:blipFill>
          <a:blip r:embed="rId3">
            <a:alphaModFix/>
          </a:blip>
          <a:stretch>
            <a:fillRect/>
          </a:stretch>
        </p:blipFill>
        <p:spPr>
          <a:xfrm>
            <a:off x="4896638" y="1417425"/>
            <a:ext cx="6816508" cy="3717800"/>
          </a:xfrm>
          <a:prstGeom prst="rect">
            <a:avLst/>
          </a:prstGeom>
          <a:noFill/>
          <a:ln>
            <a:noFill/>
          </a:ln>
        </p:spPr>
      </p:pic>
      <p:cxnSp>
        <p:nvCxnSpPr>
          <p:cNvPr id="337" name="Google Shape;337;p61" title="line divider"/>
          <p:cNvCxnSpPr/>
          <p:nvPr/>
        </p:nvCxnSpPr>
        <p:spPr>
          <a:xfrm>
            <a:off x="5972925" y="1980925"/>
            <a:ext cx="11200" cy="3045600"/>
          </a:xfrm>
          <a:prstGeom prst="straightConnector1">
            <a:avLst/>
          </a:prstGeom>
          <a:noFill/>
          <a:ln w="76200" cap="flat" cmpd="sng">
            <a:solidFill>
              <a:schemeClr val="dk1"/>
            </a:solidFill>
            <a:prstDash val="solid"/>
            <a:round/>
            <a:headEnd type="none" w="med" len="med"/>
            <a:tailEnd type="none" w="med" len="med"/>
          </a:ln>
        </p:spPr>
      </p:cxnSp>
      <p:sp>
        <p:nvSpPr>
          <p:cNvPr id="9" name="Title 1"/>
          <p:cNvSpPr txBox="1">
            <a:spLocks/>
          </p:cNvSpPr>
          <p:nvPr/>
        </p:nvSpPr>
        <p:spPr>
          <a:xfrm>
            <a:off x="415611" y="2661629"/>
            <a:ext cx="6662522" cy="1020651"/>
          </a:xfrm>
          <a:prstGeom prst="rect">
            <a:avLst/>
          </a:prstGeom>
          <a:noFill/>
          <a:ln>
            <a:noFill/>
          </a:ln>
        </p:spPr>
        <p:txBody>
          <a:bodyPr spcFirstLastPara="1" wrap="square" lIns="19050" tIns="19050" rIns="19050" bIns="19050" anchor="b" anchorCtr="0">
            <a:norm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rgbClr val="FFFFFF"/>
              </a:buClr>
              <a:buSzPts val="4400"/>
              <a:buFont typeface="Helvetica Neue"/>
              <a:buNone/>
              <a:defRPr sz="5867" b="0" i="0" u="none" strike="noStrike" cap="none">
                <a:solidFill>
                  <a:schemeClr val="dk1"/>
                </a:solidFill>
                <a:latin typeface="Arial"/>
                <a:ea typeface="Arial"/>
                <a:cs typeface="Arial"/>
                <a:sym typeface="Arial"/>
              </a:defRPr>
            </a:lvl1pPr>
            <a:lvl2pPr marR="0" lvl="1" algn="l" rtl="0">
              <a:lnSpc>
                <a:spcPct val="80000"/>
              </a:lnSpc>
              <a:spcBef>
                <a:spcPts val="0"/>
              </a:spcBef>
              <a:spcAft>
                <a:spcPts val="0"/>
              </a:spcAft>
              <a:buClr>
                <a:srgbClr val="FFFFFF"/>
              </a:buClr>
              <a:buSzPts val="700"/>
              <a:buFont typeface="Arial"/>
              <a:buNone/>
              <a:defRPr sz="2800" b="0" i="0" u="none" strike="noStrike" cap="none">
                <a:solidFill>
                  <a:schemeClr val="dk1"/>
                </a:solidFill>
                <a:latin typeface="Arial"/>
                <a:ea typeface="Arial"/>
                <a:cs typeface="Arial"/>
                <a:sym typeface="Arial"/>
              </a:defRPr>
            </a:lvl2pPr>
            <a:lvl3pPr marR="0" lvl="2" algn="l" rtl="0">
              <a:lnSpc>
                <a:spcPct val="80000"/>
              </a:lnSpc>
              <a:spcBef>
                <a:spcPts val="0"/>
              </a:spcBef>
              <a:spcAft>
                <a:spcPts val="0"/>
              </a:spcAft>
              <a:buClr>
                <a:srgbClr val="FFFFFF"/>
              </a:buClr>
              <a:buSzPts val="700"/>
              <a:buFont typeface="Arial"/>
              <a:buNone/>
              <a:defRPr sz="2800" b="0" i="0" u="none" strike="noStrike" cap="none">
                <a:solidFill>
                  <a:schemeClr val="dk1"/>
                </a:solidFill>
                <a:latin typeface="Arial"/>
                <a:ea typeface="Arial"/>
                <a:cs typeface="Arial"/>
                <a:sym typeface="Arial"/>
              </a:defRPr>
            </a:lvl3pPr>
            <a:lvl4pPr marR="0" lvl="3" algn="l" rtl="0">
              <a:lnSpc>
                <a:spcPct val="80000"/>
              </a:lnSpc>
              <a:spcBef>
                <a:spcPts val="0"/>
              </a:spcBef>
              <a:spcAft>
                <a:spcPts val="0"/>
              </a:spcAft>
              <a:buClr>
                <a:srgbClr val="FFFFFF"/>
              </a:buClr>
              <a:buSzPts val="700"/>
              <a:buFont typeface="Arial"/>
              <a:buNone/>
              <a:defRPr sz="2800" b="0" i="0" u="none" strike="noStrike" cap="none">
                <a:solidFill>
                  <a:schemeClr val="dk1"/>
                </a:solidFill>
                <a:latin typeface="Arial"/>
                <a:ea typeface="Arial"/>
                <a:cs typeface="Arial"/>
                <a:sym typeface="Arial"/>
              </a:defRPr>
            </a:lvl4pPr>
            <a:lvl5pPr marR="0" lvl="4" algn="l" rtl="0">
              <a:lnSpc>
                <a:spcPct val="80000"/>
              </a:lnSpc>
              <a:spcBef>
                <a:spcPts val="0"/>
              </a:spcBef>
              <a:spcAft>
                <a:spcPts val="0"/>
              </a:spcAft>
              <a:buClr>
                <a:srgbClr val="FFFFFF"/>
              </a:buClr>
              <a:buSzPts val="700"/>
              <a:buFont typeface="Arial"/>
              <a:buNone/>
              <a:defRPr sz="2800" b="0" i="0" u="none" strike="noStrike" cap="none">
                <a:solidFill>
                  <a:schemeClr val="dk1"/>
                </a:solidFill>
                <a:latin typeface="Arial"/>
                <a:ea typeface="Arial"/>
                <a:cs typeface="Arial"/>
                <a:sym typeface="Arial"/>
              </a:defRPr>
            </a:lvl5pPr>
            <a:lvl6pPr marR="0" lvl="5" algn="l" rtl="0">
              <a:lnSpc>
                <a:spcPct val="80000"/>
              </a:lnSpc>
              <a:spcBef>
                <a:spcPts val="0"/>
              </a:spcBef>
              <a:spcAft>
                <a:spcPts val="0"/>
              </a:spcAft>
              <a:buClr>
                <a:srgbClr val="FFFFFF"/>
              </a:buClr>
              <a:buSzPts val="700"/>
              <a:buFont typeface="Arial"/>
              <a:buNone/>
              <a:defRPr sz="2800" b="0" i="0" u="none" strike="noStrike" cap="none">
                <a:solidFill>
                  <a:schemeClr val="dk1"/>
                </a:solidFill>
                <a:latin typeface="Arial"/>
                <a:ea typeface="Arial"/>
                <a:cs typeface="Arial"/>
                <a:sym typeface="Arial"/>
              </a:defRPr>
            </a:lvl6pPr>
            <a:lvl7pPr marR="0" lvl="6" algn="l" rtl="0">
              <a:lnSpc>
                <a:spcPct val="80000"/>
              </a:lnSpc>
              <a:spcBef>
                <a:spcPts val="0"/>
              </a:spcBef>
              <a:spcAft>
                <a:spcPts val="0"/>
              </a:spcAft>
              <a:buClr>
                <a:srgbClr val="FFFFFF"/>
              </a:buClr>
              <a:buSzPts val="700"/>
              <a:buFont typeface="Arial"/>
              <a:buNone/>
              <a:defRPr sz="2800" b="0" i="0" u="none" strike="noStrike" cap="none">
                <a:solidFill>
                  <a:schemeClr val="dk1"/>
                </a:solidFill>
                <a:latin typeface="Arial"/>
                <a:ea typeface="Arial"/>
                <a:cs typeface="Arial"/>
                <a:sym typeface="Arial"/>
              </a:defRPr>
            </a:lvl7pPr>
            <a:lvl8pPr marR="0" lvl="7" algn="l" rtl="0">
              <a:lnSpc>
                <a:spcPct val="80000"/>
              </a:lnSpc>
              <a:spcBef>
                <a:spcPts val="0"/>
              </a:spcBef>
              <a:spcAft>
                <a:spcPts val="0"/>
              </a:spcAft>
              <a:buClr>
                <a:srgbClr val="FFFFFF"/>
              </a:buClr>
              <a:buSzPts val="700"/>
              <a:buFont typeface="Arial"/>
              <a:buNone/>
              <a:defRPr sz="2800" b="0" i="0" u="none" strike="noStrike" cap="none">
                <a:solidFill>
                  <a:schemeClr val="dk1"/>
                </a:solidFill>
                <a:latin typeface="Arial"/>
                <a:ea typeface="Arial"/>
                <a:cs typeface="Arial"/>
                <a:sym typeface="Arial"/>
              </a:defRPr>
            </a:lvl8pPr>
            <a:lvl9pPr marR="0" lvl="8" algn="l" rtl="0">
              <a:lnSpc>
                <a:spcPct val="80000"/>
              </a:lnSpc>
              <a:spcBef>
                <a:spcPts val="0"/>
              </a:spcBef>
              <a:spcAft>
                <a:spcPts val="0"/>
              </a:spcAft>
              <a:buClr>
                <a:srgbClr val="FFFFFF"/>
              </a:buClr>
              <a:buSzPts val="700"/>
              <a:buFont typeface="Arial"/>
              <a:buNone/>
              <a:defRPr sz="2800" b="0" i="0" u="none" strike="noStrike" cap="none">
                <a:solidFill>
                  <a:schemeClr val="dk1"/>
                </a:solidFill>
                <a:latin typeface="Arial"/>
                <a:ea typeface="Arial"/>
                <a:cs typeface="Arial"/>
                <a:sym typeface="Arial"/>
              </a:defRPr>
            </a:lvl9pPr>
          </a:lstStyle>
          <a:p>
            <a:r>
              <a:rPr lang="en-US" sz="3600" kern="0" dirty="0" smtClean="0"/>
              <a:t>MOPs Licensure Training</a:t>
            </a:r>
          </a:p>
          <a:p>
            <a:pPr algn="ctr"/>
            <a:r>
              <a:rPr lang="en-US" sz="3600" kern="0" dirty="0" smtClean="0"/>
              <a:t>Spring 2022</a:t>
            </a:r>
            <a:endParaRPr lang="en-US" sz="3600" kern="0" dirty="0"/>
          </a:p>
        </p:txBody>
      </p:sp>
      <p:sp>
        <p:nvSpPr>
          <p:cNvPr id="334" name="Google Shape;334;p61" title="red box"/>
          <p:cNvSpPr/>
          <p:nvPr/>
        </p:nvSpPr>
        <p:spPr>
          <a:xfrm rot="-197939">
            <a:off x="1567160" y="-673000"/>
            <a:ext cx="9335069" cy="1342221"/>
          </a:xfrm>
          <a:prstGeom prst="rect">
            <a:avLst/>
          </a:prstGeom>
          <a:solidFill>
            <a:srgbClr val="C92D3A"/>
          </a:solidFill>
          <a:ln>
            <a:noFill/>
          </a:ln>
        </p:spPr>
        <p:txBody>
          <a:bodyPr spcFirstLastPara="1" wrap="square" lIns="25400" tIns="25400" rIns="25400" bIns="25400" anchor="ctr" anchorCtr="0">
            <a:noAutofit/>
          </a:bodyPr>
          <a:lstStyle/>
          <a:p>
            <a:pPr algn="ctr" defTabSz="1219170">
              <a:buClr>
                <a:srgbClr val="000000"/>
              </a:buClr>
              <a:buSzPts val="1200"/>
            </a:pPr>
            <a:endParaRPr sz="1600" kern="0">
              <a:solidFill>
                <a:srgbClr val="000000"/>
              </a:solidFill>
              <a:latin typeface="Helvetica Neue"/>
              <a:ea typeface="Helvetica Neue"/>
              <a:cs typeface="Helvetica Neue"/>
              <a:sym typeface="Helvetica Neue"/>
            </a:endParaRPr>
          </a:p>
        </p:txBody>
      </p:sp>
      <p:sp>
        <p:nvSpPr>
          <p:cNvPr id="332" name="Google Shape;332;p61" title="red &amp; green boxes"/>
          <p:cNvSpPr/>
          <p:nvPr/>
        </p:nvSpPr>
        <p:spPr>
          <a:xfrm rot="-17972">
            <a:off x="1262480" y="-571452"/>
            <a:ext cx="9334928" cy="1342419"/>
          </a:xfrm>
          <a:prstGeom prst="rect">
            <a:avLst/>
          </a:prstGeom>
          <a:solidFill>
            <a:srgbClr val="4B9291"/>
          </a:solidFill>
          <a:ln>
            <a:noFill/>
          </a:ln>
        </p:spPr>
        <p:txBody>
          <a:bodyPr spcFirstLastPara="1" wrap="square" lIns="25400" tIns="25400" rIns="25400" bIns="25400" anchor="ctr" anchorCtr="0">
            <a:noAutofit/>
          </a:bodyPr>
          <a:lstStyle/>
          <a:p>
            <a:pPr algn="ctr" defTabSz="1219170">
              <a:buClr>
                <a:srgbClr val="000000"/>
              </a:buClr>
              <a:buSzPts val="1200"/>
            </a:pPr>
            <a:endParaRPr sz="1600" kern="0">
              <a:solidFill>
                <a:srgbClr val="00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594700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ECE4B8"/>
            </a:gs>
          </a:gsLst>
          <a:lin ang="4565671" scaled="0"/>
        </a:gradFill>
        <a:effectLst/>
      </p:bgPr>
    </p:bg>
    <p:spTree>
      <p:nvGrpSpPr>
        <p:cNvPr id="1" name="Shape 342"/>
        <p:cNvGrpSpPr/>
        <p:nvPr/>
      </p:nvGrpSpPr>
      <p:grpSpPr>
        <a:xfrm>
          <a:off x="0" y="0"/>
          <a:ext cx="0" cy="0"/>
          <a:chOff x="0" y="0"/>
          <a:chExt cx="0" cy="0"/>
        </a:xfrm>
      </p:grpSpPr>
      <p:pic>
        <p:nvPicPr>
          <p:cNvPr id="343" name="Google Shape;343;p62" descr="Image"/>
          <p:cNvPicPr preferRelativeResize="0"/>
          <p:nvPr/>
        </p:nvPicPr>
        <p:blipFill rotWithShape="1">
          <a:blip r:embed="rId3">
            <a:alphaModFix amt="31279"/>
          </a:blip>
          <a:srcRect b="14886"/>
          <a:stretch/>
        </p:blipFill>
        <p:spPr>
          <a:xfrm>
            <a:off x="-855912" y="-526638"/>
            <a:ext cx="13397975" cy="7582299"/>
          </a:xfrm>
          <a:prstGeom prst="rect">
            <a:avLst/>
          </a:prstGeom>
          <a:noFill/>
          <a:ln>
            <a:noFill/>
          </a:ln>
        </p:spPr>
      </p:pic>
      <p:pic>
        <p:nvPicPr>
          <p:cNvPr id="345" name="Google Shape;345;p62" descr="Image"/>
          <p:cNvPicPr preferRelativeResize="0"/>
          <p:nvPr/>
        </p:nvPicPr>
        <p:blipFill rotWithShape="1">
          <a:blip r:embed="rId4">
            <a:alphaModFix/>
          </a:blip>
          <a:srcRect/>
          <a:stretch/>
        </p:blipFill>
        <p:spPr>
          <a:xfrm>
            <a:off x="10615261" y="5829679"/>
            <a:ext cx="1497892" cy="779356"/>
          </a:xfrm>
          <a:prstGeom prst="rect">
            <a:avLst/>
          </a:prstGeom>
          <a:noFill/>
          <a:ln>
            <a:noFill/>
          </a:ln>
        </p:spPr>
      </p:pic>
      <p:sp>
        <p:nvSpPr>
          <p:cNvPr id="347" name="Google Shape;347;p62" title="green box"/>
          <p:cNvSpPr/>
          <p:nvPr/>
        </p:nvSpPr>
        <p:spPr>
          <a:xfrm rot="5656390">
            <a:off x="5502425" y="201608"/>
            <a:ext cx="1036080" cy="13319512"/>
          </a:xfrm>
          <a:prstGeom prst="rect">
            <a:avLst/>
          </a:prstGeom>
          <a:solidFill>
            <a:srgbClr val="4B9291"/>
          </a:solidFill>
          <a:ln>
            <a:noFill/>
          </a:ln>
          <a:effectLst>
            <a:outerShdw blurRad="165100" dist="25400" dir="2101748" rotWithShape="0">
              <a:srgbClr val="000000">
                <a:alpha val="49410"/>
              </a:srgbClr>
            </a:outerShdw>
          </a:effectLst>
        </p:spPr>
        <p:txBody>
          <a:bodyPr spcFirstLastPara="1" wrap="square" lIns="25400" tIns="25400" rIns="25400" bIns="25400" anchor="ctr" anchorCtr="0">
            <a:noAutofit/>
          </a:bodyPr>
          <a:lstStyle/>
          <a:p>
            <a:pPr algn="ctr" defTabSz="1219170">
              <a:buClr>
                <a:srgbClr val="FFFFFF"/>
              </a:buClr>
              <a:buSzPts val="1200"/>
            </a:pPr>
            <a:endParaRPr sz="1600" kern="0">
              <a:solidFill>
                <a:srgbClr val="FFFFFF"/>
              </a:solidFill>
              <a:latin typeface="Helvetica Neue"/>
              <a:ea typeface="Helvetica Neue"/>
              <a:cs typeface="Helvetica Neue"/>
              <a:sym typeface="Helvetica Neue"/>
            </a:endParaRPr>
          </a:p>
        </p:txBody>
      </p:sp>
      <p:sp>
        <p:nvSpPr>
          <p:cNvPr id="344" name="Google Shape;344;p62" title="black box"/>
          <p:cNvSpPr/>
          <p:nvPr/>
        </p:nvSpPr>
        <p:spPr>
          <a:xfrm rot="5526087">
            <a:off x="5599289" y="-6135969"/>
            <a:ext cx="1036297" cy="12401927"/>
          </a:xfrm>
          <a:prstGeom prst="rect">
            <a:avLst/>
          </a:prstGeom>
          <a:solidFill>
            <a:srgbClr val="141820"/>
          </a:solidFill>
          <a:ln>
            <a:noFill/>
          </a:ln>
          <a:effectLst>
            <a:outerShdw blurRad="165100" dist="25400" dir="2101748" rotWithShape="0">
              <a:srgbClr val="000000">
                <a:alpha val="49410"/>
              </a:srgbClr>
            </a:outerShdw>
          </a:effectLst>
        </p:spPr>
        <p:txBody>
          <a:bodyPr spcFirstLastPara="1" wrap="square" lIns="25400" tIns="25400" rIns="25400" bIns="25400" anchor="ctr" anchorCtr="0">
            <a:noAutofit/>
          </a:bodyPr>
          <a:lstStyle/>
          <a:p>
            <a:pPr algn="ctr" defTabSz="1219170">
              <a:buClr>
                <a:srgbClr val="FFFFFF"/>
              </a:buClr>
              <a:buSzPts val="1200"/>
            </a:pPr>
            <a:endParaRPr sz="1600" kern="0">
              <a:solidFill>
                <a:srgbClr val="FFFFFF"/>
              </a:solidFill>
              <a:latin typeface="Helvetica Neue"/>
              <a:ea typeface="Helvetica Neue"/>
              <a:cs typeface="Helvetica Neue"/>
              <a:sym typeface="Helvetica Neue"/>
            </a:endParaRPr>
          </a:p>
        </p:txBody>
      </p:sp>
      <p:sp>
        <p:nvSpPr>
          <p:cNvPr id="348" name="Google Shape;348;p62"/>
          <p:cNvSpPr txBox="1"/>
          <p:nvPr/>
        </p:nvSpPr>
        <p:spPr>
          <a:xfrm>
            <a:off x="1100500" y="1241500"/>
            <a:ext cx="10184800" cy="4226053"/>
          </a:xfrm>
          <a:prstGeom prst="rect">
            <a:avLst/>
          </a:prstGeom>
          <a:noFill/>
          <a:ln>
            <a:noFill/>
          </a:ln>
        </p:spPr>
        <p:txBody>
          <a:bodyPr spcFirstLastPara="1" wrap="square" lIns="121900" tIns="121900" rIns="121900" bIns="121900" anchor="t" anchorCtr="0">
            <a:spAutoFit/>
          </a:bodyPr>
          <a:lstStyle/>
          <a:p>
            <a:pPr defTabSz="1219170">
              <a:buClr>
                <a:srgbClr val="000000"/>
              </a:buClr>
              <a:buSzPts val="1900"/>
            </a:pPr>
            <a:r>
              <a:rPr lang="en" sz="2133" b="1" kern="0">
                <a:solidFill>
                  <a:srgbClr val="000000"/>
                </a:solidFill>
                <a:latin typeface="Josefin Sans"/>
                <a:ea typeface="Josefin Sans"/>
                <a:cs typeface="Josefin Sans"/>
                <a:sym typeface="Josefin Sans"/>
              </a:rPr>
              <a:t>All Licensure Resources</a:t>
            </a:r>
            <a:endParaRPr sz="2133" b="1" kern="0">
              <a:solidFill>
                <a:srgbClr val="000000"/>
              </a:solidFill>
              <a:latin typeface="Josefin Sans"/>
              <a:ea typeface="Josefin Sans"/>
              <a:cs typeface="Josefin Sans"/>
              <a:sym typeface="Josefin Sans"/>
            </a:endParaRPr>
          </a:p>
          <a:p>
            <a:pPr defTabSz="1219170">
              <a:buClr>
                <a:srgbClr val="000000"/>
              </a:buClr>
              <a:buSzPts val="1900"/>
            </a:pPr>
            <a:r>
              <a:rPr lang="en" sz="2133" u="sng" kern="0">
                <a:solidFill>
                  <a:srgbClr val="C00000"/>
                </a:solidFill>
                <a:latin typeface="Josefin Sans"/>
                <a:ea typeface="Josefin Sans"/>
                <a:cs typeface="Josefin Sans"/>
                <a:sym typeface="Josefin Sans"/>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Licensure Webpage</a:t>
            </a:r>
            <a:endParaRPr sz="2133" kern="0">
              <a:solidFill>
                <a:srgbClr val="C00000"/>
              </a:solidFill>
              <a:latin typeface="Josefin Sans"/>
              <a:ea typeface="Josefin Sans"/>
              <a:cs typeface="Josefin Sans"/>
              <a:sym typeface="Josefin Sans"/>
            </a:endParaRPr>
          </a:p>
          <a:p>
            <a:pPr defTabSz="1219170">
              <a:buClr>
                <a:srgbClr val="0F150D"/>
              </a:buClr>
              <a:buSzPts val="2500"/>
            </a:pPr>
            <a:endParaRPr sz="2933" kern="0">
              <a:solidFill>
                <a:srgbClr val="0F150D"/>
              </a:solidFill>
              <a:latin typeface="Josefin Sans"/>
              <a:ea typeface="Josefin Sans"/>
              <a:cs typeface="Josefin Sans"/>
              <a:sym typeface="Josefin Sans"/>
            </a:endParaRPr>
          </a:p>
          <a:p>
            <a:pPr defTabSz="1219170">
              <a:buClr>
                <a:srgbClr val="0F150D"/>
              </a:buClr>
              <a:buSzPts val="2500"/>
            </a:pPr>
            <a:r>
              <a:rPr lang="en" sz="2133" b="1" kern="0">
                <a:solidFill>
                  <a:srgbClr val="0F150D"/>
                </a:solidFill>
                <a:latin typeface="Josefin Sans"/>
                <a:ea typeface="Josefin Sans"/>
                <a:cs typeface="Josefin Sans"/>
                <a:sym typeface="Josefin Sans"/>
              </a:rPr>
              <a:t>Regulation Information</a:t>
            </a:r>
            <a:endParaRPr sz="2133" b="1" kern="0">
              <a:solidFill>
                <a:srgbClr val="000000"/>
              </a:solidFill>
              <a:latin typeface="Josefin Sans"/>
              <a:ea typeface="Josefin Sans"/>
              <a:cs typeface="Josefin Sans"/>
              <a:sym typeface="Josefin Sans"/>
            </a:endParaRPr>
          </a:p>
          <a:p>
            <a:pPr defTabSz="1219170">
              <a:buClr>
                <a:srgbClr val="0F150D"/>
              </a:buClr>
              <a:buSzPts val="2000"/>
            </a:pPr>
            <a:r>
              <a:rPr lang="en" sz="2133" u="sng" kern="0">
                <a:solidFill>
                  <a:srgbClr val="C12436"/>
                </a:solidFill>
                <a:latin typeface="Josefin Sans"/>
                <a:ea typeface="Josefin Sans"/>
                <a:cs typeface="Josefin Sans"/>
                <a:sym typeface="Josefin Sans"/>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Licensure Regulations for School Personnel</a:t>
            </a:r>
            <a:endParaRPr sz="2133" kern="0">
              <a:solidFill>
                <a:srgbClr val="C12436"/>
              </a:solidFill>
              <a:latin typeface="Josefin Sans"/>
              <a:ea typeface="Josefin Sans"/>
              <a:cs typeface="Josefin Sans"/>
              <a:sym typeface="Josefin Sans"/>
            </a:endParaRPr>
          </a:p>
          <a:p>
            <a:pPr defTabSz="1219170">
              <a:buClr>
                <a:srgbClr val="0F150D"/>
              </a:buClr>
              <a:buSzPts val="2000"/>
            </a:pPr>
            <a:endParaRPr sz="2933" kern="0">
              <a:solidFill>
                <a:srgbClr val="0F150D"/>
              </a:solidFill>
              <a:latin typeface="Josefin Sans"/>
              <a:ea typeface="Josefin Sans"/>
              <a:cs typeface="Josefin Sans"/>
              <a:sym typeface="Josefin Sans"/>
            </a:endParaRPr>
          </a:p>
          <a:p>
            <a:pPr defTabSz="1219170">
              <a:buClr>
                <a:srgbClr val="0F150D"/>
              </a:buClr>
              <a:buSzPts val="2500"/>
            </a:pPr>
            <a:r>
              <a:rPr lang="en" sz="2133" b="1" kern="0">
                <a:solidFill>
                  <a:srgbClr val="0F150D"/>
                </a:solidFill>
                <a:latin typeface="Josefin Sans"/>
                <a:ea typeface="Josefin Sans"/>
                <a:cs typeface="Josefin Sans"/>
                <a:sym typeface="Josefin Sans"/>
              </a:rPr>
              <a:t>Assessment Information</a:t>
            </a:r>
            <a:endParaRPr sz="2133" b="1" kern="0">
              <a:solidFill>
                <a:srgbClr val="000000"/>
              </a:solidFill>
              <a:latin typeface="Josefin Sans"/>
              <a:ea typeface="Josefin Sans"/>
              <a:cs typeface="Josefin Sans"/>
              <a:sym typeface="Josefin Sans"/>
            </a:endParaRPr>
          </a:p>
          <a:p>
            <a:pPr defTabSz="1219170">
              <a:buClr>
                <a:srgbClr val="0F150D"/>
              </a:buClr>
              <a:buSzPts val="2000"/>
            </a:pPr>
            <a:r>
              <a:rPr lang="en" sz="2133" u="sng" kern="0">
                <a:solidFill>
                  <a:srgbClr val="C12436"/>
                </a:solidFill>
                <a:latin typeface="Josefin Sans"/>
                <a:ea typeface="Josefin Sans"/>
                <a:cs typeface="Josefin Sans"/>
                <a:sym typeface="Josefin Sans"/>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Professional Teacher’s Assessments</a:t>
            </a:r>
            <a:endParaRPr sz="2133" kern="0">
              <a:solidFill>
                <a:srgbClr val="C12436"/>
              </a:solidFill>
              <a:latin typeface="Josefin Sans"/>
              <a:ea typeface="Josefin Sans"/>
              <a:cs typeface="Josefin Sans"/>
              <a:sym typeface="Josefin Sans"/>
            </a:endParaRPr>
          </a:p>
          <a:p>
            <a:pPr defTabSz="1219170">
              <a:buClr>
                <a:srgbClr val="0F150D"/>
              </a:buClr>
              <a:buSzPts val="2000"/>
            </a:pPr>
            <a:endParaRPr sz="2933" kern="0">
              <a:solidFill>
                <a:srgbClr val="0F150D"/>
              </a:solidFill>
              <a:latin typeface="Josefin Sans"/>
              <a:ea typeface="Josefin Sans"/>
              <a:cs typeface="Josefin Sans"/>
              <a:sym typeface="Josefin Sans"/>
            </a:endParaRPr>
          </a:p>
          <a:p>
            <a:pPr defTabSz="1219170">
              <a:buClr>
                <a:srgbClr val="0F150D"/>
              </a:buClr>
              <a:buSzPts val="2500"/>
            </a:pPr>
            <a:r>
              <a:rPr lang="en" sz="2133" b="1" kern="0">
                <a:solidFill>
                  <a:srgbClr val="0F150D"/>
                </a:solidFill>
                <a:latin typeface="Josefin Sans"/>
                <a:ea typeface="Josefin Sans"/>
                <a:cs typeface="Josefin Sans"/>
                <a:sym typeface="Josefin Sans"/>
              </a:rPr>
              <a:t>Search School Quality Profiles</a:t>
            </a:r>
            <a:endParaRPr sz="2133" b="1" kern="0">
              <a:solidFill>
                <a:srgbClr val="000000"/>
              </a:solidFill>
              <a:latin typeface="Josefin Sans"/>
              <a:ea typeface="Josefin Sans"/>
              <a:cs typeface="Josefin Sans"/>
              <a:sym typeface="Josefin Sans"/>
            </a:endParaRPr>
          </a:p>
          <a:p>
            <a:pPr defTabSz="1219170">
              <a:buClr>
                <a:srgbClr val="0F150D"/>
              </a:buClr>
              <a:buSzPts val="2000"/>
            </a:pPr>
            <a:r>
              <a:rPr lang="en" sz="2133" u="sng" kern="0">
                <a:solidFill>
                  <a:srgbClr val="C12436"/>
                </a:solidFill>
                <a:latin typeface="Josefin Sans"/>
                <a:ea typeface="Josefin Sans"/>
                <a:cs typeface="Josefin Sans"/>
                <a:sym typeface="Josefin Sans"/>
                <a:hlinkClick r:id="rId8"/>
              </a:rPr>
              <a:t>School Quality Profiles</a:t>
            </a:r>
            <a:endParaRPr sz="2133" kern="0">
              <a:solidFill>
                <a:srgbClr val="C12436"/>
              </a:solidFill>
              <a:latin typeface="Josefin Sans"/>
              <a:ea typeface="Josefin Sans"/>
              <a:cs typeface="Josefin Sans"/>
              <a:sym typeface="Josefin Sans"/>
            </a:endParaRPr>
          </a:p>
        </p:txBody>
      </p:sp>
      <p:sp>
        <p:nvSpPr>
          <p:cNvPr id="346" name="Google Shape;346;p62"/>
          <p:cNvSpPr txBox="1"/>
          <p:nvPr/>
        </p:nvSpPr>
        <p:spPr>
          <a:xfrm>
            <a:off x="307173" y="401717"/>
            <a:ext cx="11806000" cy="539600"/>
          </a:xfrm>
          <a:prstGeom prst="rect">
            <a:avLst/>
          </a:prstGeom>
          <a:noFill/>
          <a:ln>
            <a:noFill/>
          </a:ln>
        </p:spPr>
        <p:txBody>
          <a:bodyPr spcFirstLastPara="1" wrap="square" lIns="25400" tIns="25400" rIns="25400" bIns="25400" anchor="t" anchorCtr="0">
            <a:noAutofit/>
          </a:bodyPr>
          <a:lstStyle/>
          <a:p>
            <a:pPr defTabSz="1219170">
              <a:buClr>
                <a:srgbClr val="000000"/>
              </a:buClr>
              <a:buSzPts val="2300"/>
            </a:pPr>
            <a:r>
              <a:rPr lang="en" sz="4867" b="1" kern="0">
                <a:solidFill>
                  <a:srgbClr val="000000"/>
                </a:solidFill>
                <a:latin typeface="Montserrat"/>
                <a:ea typeface="Montserrat"/>
                <a:cs typeface="Montserrat"/>
                <a:sym typeface="Montserrat"/>
              </a:rPr>
              <a:t>Resources</a:t>
            </a:r>
            <a:endParaRPr sz="4867" kern="0">
              <a:solidFill>
                <a:srgbClr val="000000"/>
              </a:solidFill>
              <a:latin typeface="Arial"/>
              <a:ea typeface="Arial"/>
              <a:cs typeface="Arial"/>
              <a:sym typeface="Arial"/>
            </a:endParaRPr>
          </a:p>
        </p:txBody>
      </p:sp>
    </p:spTree>
    <p:extLst>
      <p:ext uri="{BB962C8B-B14F-4D97-AF65-F5344CB8AC3E}">
        <p14:creationId xmlns:p14="http://schemas.microsoft.com/office/powerpoint/2010/main" val="3682426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141820"/>
            </a:gs>
            <a:gs pos="72340">
              <a:srgbClr val="2F5558"/>
            </a:gs>
            <a:gs pos="100000">
              <a:srgbClr val="4B9291"/>
            </a:gs>
          </a:gsLst>
          <a:lin ang="2479991" scaled="0"/>
        </a:gradFill>
        <a:effectLst/>
      </p:bgPr>
    </p:bg>
    <p:spTree>
      <p:nvGrpSpPr>
        <p:cNvPr id="1" name="Shape 352"/>
        <p:cNvGrpSpPr/>
        <p:nvPr/>
      </p:nvGrpSpPr>
      <p:grpSpPr>
        <a:xfrm>
          <a:off x="0" y="0"/>
          <a:ext cx="0" cy="0"/>
          <a:chOff x="0" y="0"/>
          <a:chExt cx="0" cy="0"/>
        </a:xfrm>
      </p:grpSpPr>
      <p:sp>
        <p:nvSpPr>
          <p:cNvPr id="353" name="Google Shape;353;p63" title="green box with text"/>
          <p:cNvSpPr/>
          <p:nvPr/>
        </p:nvSpPr>
        <p:spPr>
          <a:xfrm rot="-108437">
            <a:off x="597469" y="1531158"/>
            <a:ext cx="9930940" cy="6564871"/>
          </a:xfrm>
          <a:prstGeom prst="rect">
            <a:avLst/>
          </a:prstGeom>
          <a:solidFill>
            <a:srgbClr val="4B9291"/>
          </a:solidFill>
          <a:ln>
            <a:noFill/>
          </a:ln>
        </p:spPr>
        <p:txBody>
          <a:bodyPr spcFirstLastPara="1" wrap="square" lIns="25400" tIns="25400" rIns="25400" bIns="25400" anchor="ctr" anchorCtr="0">
            <a:noAutofit/>
          </a:bodyPr>
          <a:lstStyle/>
          <a:p>
            <a:pPr algn="ctr" defTabSz="1219170">
              <a:buClr>
                <a:srgbClr val="4B9291"/>
              </a:buClr>
              <a:buSzPts val="1200"/>
            </a:pPr>
            <a:endParaRPr sz="1600" kern="0">
              <a:solidFill>
                <a:srgbClr val="4B9291"/>
              </a:solidFill>
              <a:latin typeface="Helvetica Neue"/>
              <a:ea typeface="Helvetica Neue"/>
              <a:cs typeface="Helvetica Neue"/>
              <a:sym typeface="Helvetica Neue"/>
            </a:endParaRPr>
          </a:p>
        </p:txBody>
      </p:sp>
      <p:sp>
        <p:nvSpPr>
          <p:cNvPr id="356" name="Google Shape;356;p63"/>
          <p:cNvSpPr txBox="1"/>
          <p:nvPr/>
        </p:nvSpPr>
        <p:spPr>
          <a:xfrm>
            <a:off x="6461367" y="1620367"/>
            <a:ext cx="3884400" cy="5109600"/>
          </a:xfrm>
          <a:prstGeom prst="rect">
            <a:avLst/>
          </a:prstGeom>
          <a:noFill/>
          <a:ln>
            <a:noFill/>
          </a:ln>
        </p:spPr>
        <p:txBody>
          <a:bodyPr spcFirstLastPara="1" wrap="square" lIns="121900" tIns="121900" rIns="121900" bIns="121900" anchor="t" anchorCtr="0">
            <a:normAutofit lnSpcReduction="10000"/>
          </a:bodyPr>
          <a:lstStyle/>
          <a:p>
            <a:pPr defTabSz="1219170">
              <a:lnSpc>
                <a:spcPct val="90000"/>
              </a:lnSpc>
              <a:buClr>
                <a:srgbClr val="0F150D"/>
              </a:buClr>
              <a:buSzPts val="3000"/>
            </a:pPr>
            <a:r>
              <a:rPr lang="en" sz="2533" b="1" kern="0">
                <a:solidFill>
                  <a:srgbClr val="FFFFFF"/>
                </a:solidFill>
                <a:latin typeface="Josefin Sans"/>
                <a:ea typeface="Josefin Sans"/>
                <a:cs typeface="Josefin Sans"/>
                <a:sym typeface="Josefin Sans"/>
              </a:rPr>
              <a:t>Non-Renewable Licenses</a:t>
            </a:r>
            <a:endParaRPr sz="2533" b="1" kern="0">
              <a:solidFill>
                <a:srgbClr val="FFFFFF"/>
              </a:solidFill>
              <a:latin typeface="Josefin Sans"/>
              <a:ea typeface="Josefin Sans"/>
              <a:cs typeface="Josefin Sans"/>
              <a:sym typeface="Josefin Sans"/>
            </a:endParaRPr>
          </a:p>
          <a:p>
            <a:pPr marL="457189" indent="-389457" defTabSz="1219170">
              <a:lnSpc>
                <a:spcPct val="90000"/>
              </a:lnSpc>
              <a:spcBef>
                <a:spcPts val="1333"/>
              </a:spcBef>
              <a:buClr>
                <a:srgbClr val="FFFFFF"/>
              </a:buClr>
              <a:buSzPts val="1700"/>
              <a:buFont typeface="Josefin Sans"/>
              <a:buChar char="•"/>
            </a:pPr>
            <a:r>
              <a:rPr lang="en" sz="2267" b="1" kern="0">
                <a:solidFill>
                  <a:srgbClr val="FFFFFF"/>
                </a:solidFill>
                <a:latin typeface="Josefin Sans"/>
                <a:ea typeface="Josefin Sans"/>
                <a:cs typeface="Josefin Sans"/>
                <a:sym typeface="Josefin Sans"/>
              </a:rPr>
              <a:t>Provisional (PROV)</a:t>
            </a:r>
            <a:endParaRPr sz="2267" b="1" kern="0">
              <a:solidFill>
                <a:srgbClr val="FFFFFF"/>
              </a:solidFill>
              <a:latin typeface="Josefin Sans"/>
              <a:ea typeface="Josefin Sans"/>
              <a:cs typeface="Josefin Sans"/>
              <a:sym typeface="Josefin Sans"/>
            </a:endParaRPr>
          </a:p>
          <a:p>
            <a:pPr marL="457189" indent="-389457" defTabSz="1219170">
              <a:lnSpc>
                <a:spcPct val="90000"/>
              </a:lnSpc>
              <a:spcBef>
                <a:spcPts val="1333"/>
              </a:spcBef>
              <a:buClr>
                <a:srgbClr val="FFFFFF"/>
              </a:buClr>
              <a:buSzPts val="1700"/>
              <a:buFont typeface="Josefin Sans"/>
              <a:buChar char="•"/>
            </a:pPr>
            <a:r>
              <a:rPr lang="en" sz="2267" b="1" kern="0">
                <a:solidFill>
                  <a:srgbClr val="FFFFFF"/>
                </a:solidFill>
                <a:latin typeface="Josefin Sans"/>
                <a:ea typeface="Josefin Sans"/>
                <a:cs typeface="Josefin Sans"/>
                <a:sym typeface="Josefin Sans"/>
              </a:rPr>
              <a:t>Provisional Special Education (PRSE)</a:t>
            </a:r>
            <a:endParaRPr sz="2267" b="1" kern="0">
              <a:solidFill>
                <a:srgbClr val="FFFFFF"/>
              </a:solidFill>
              <a:latin typeface="Josefin Sans"/>
              <a:ea typeface="Josefin Sans"/>
              <a:cs typeface="Josefin Sans"/>
              <a:sym typeface="Josefin Sans"/>
            </a:endParaRPr>
          </a:p>
          <a:p>
            <a:pPr marL="457189" indent="-389457" defTabSz="1219170">
              <a:lnSpc>
                <a:spcPct val="90000"/>
              </a:lnSpc>
              <a:spcBef>
                <a:spcPts val="1333"/>
              </a:spcBef>
              <a:buClr>
                <a:srgbClr val="FFFFFF"/>
              </a:buClr>
              <a:buSzPts val="1700"/>
              <a:buFont typeface="Josefin Sans"/>
              <a:buChar char="•"/>
            </a:pPr>
            <a:r>
              <a:rPr lang="en" sz="2267" b="1" kern="0">
                <a:solidFill>
                  <a:srgbClr val="FFFFFF"/>
                </a:solidFill>
                <a:latin typeface="Josefin Sans"/>
                <a:ea typeface="Josefin Sans"/>
                <a:cs typeface="Josefin Sans"/>
                <a:sym typeface="Josefin Sans"/>
              </a:rPr>
              <a:t>Provisional Career Switcher (PRCS)</a:t>
            </a:r>
            <a:endParaRPr sz="2267" b="1" kern="0">
              <a:solidFill>
                <a:srgbClr val="FFFFFF"/>
              </a:solidFill>
              <a:latin typeface="Josefin Sans"/>
              <a:ea typeface="Josefin Sans"/>
              <a:cs typeface="Josefin Sans"/>
              <a:sym typeface="Josefin Sans"/>
            </a:endParaRPr>
          </a:p>
          <a:p>
            <a:pPr marL="457189" indent="-389457" defTabSz="1219170">
              <a:lnSpc>
                <a:spcPct val="90000"/>
              </a:lnSpc>
              <a:spcBef>
                <a:spcPts val="1333"/>
              </a:spcBef>
              <a:buClr>
                <a:srgbClr val="FFFFFF"/>
              </a:buClr>
              <a:buSzPts val="1700"/>
              <a:buFont typeface="Josefin Sans"/>
              <a:buChar char="•"/>
            </a:pPr>
            <a:r>
              <a:rPr lang="en" sz="2267" b="1" kern="0">
                <a:solidFill>
                  <a:srgbClr val="FFFFFF"/>
                </a:solidFill>
                <a:latin typeface="Josefin Sans"/>
                <a:ea typeface="Josefin Sans"/>
                <a:cs typeface="Josefin Sans"/>
                <a:sym typeface="Josefin Sans"/>
              </a:rPr>
              <a:t>Online Provisional OLT(PROV) </a:t>
            </a:r>
            <a:endParaRPr sz="2267" b="1" kern="0">
              <a:solidFill>
                <a:srgbClr val="FFFFFF"/>
              </a:solidFill>
              <a:latin typeface="Josefin Sans"/>
              <a:ea typeface="Josefin Sans"/>
              <a:cs typeface="Josefin Sans"/>
              <a:sym typeface="Josefin Sans"/>
            </a:endParaRPr>
          </a:p>
          <a:p>
            <a:pPr marL="457189" indent="-389457" defTabSz="1219170">
              <a:lnSpc>
                <a:spcPct val="90000"/>
              </a:lnSpc>
              <a:spcBef>
                <a:spcPts val="1333"/>
              </a:spcBef>
              <a:buClr>
                <a:srgbClr val="FFFFFF"/>
              </a:buClr>
              <a:buSzPts val="1700"/>
              <a:buFont typeface="Josefin Sans"/>
              <a:buChar char="•"/>
            </a:pPr>
            <a:r>
              <a:rPr lang="en" sz="2267" b="1" kern="0">
                <a:solidFill>
                  <a:srgbClr val="FFFFFF"/>
                </a:solidFill>
                <a:latin typeface="Josefin Sans"/>
                <a:ea typeface="Josefin Sans"/>
                <a:cs typeface="Josefin Sans"/>
                <a:sym typeface="Josefin Sans"/>
              </a:rPr>
              <a:t>One Year License (OYL)</a:t>
            </a:r>
            <a:endParaRPr sz="2267" b="1" kern="0">
              <a:solidFill>
                <a:srgbClr val="FFFFFF"/>
              </a:solidFill>
              <a:latin typeface="Josefin Sans"/>
              <a:ea typeface="Josefin Sans"/>
              <a:cs typeface="Josefin Sans"/>
              <a:sym typeface="Josefin Sans"/>
            </a:endParaRPr>
          </a:p>
          <a:p>
            <a:pPr marL="457189" indent="-389457" defTabSz="1219170">
              <a:lnSpc>
                <a:spcPct val="90000"/>
              </a:lnSpc>
              <a:spcBef>
                <a:spcPts val="1333"/>
              </a:spcBef>
              <a:buClr>
                <a:srgbClr val="FFFFFF"/>
              </a:buClr>
              <a:buSzPts val="1700"/>
              <a:buFont typeface="Josefin Sans"/>
              <a:buChar char="•"/>
            </a:pPr>
            <a:r>
              <a:rPr lang="en" sz="2267" b="1" kern="0">
                <a:solidFill>
                  <a:srgbClr val="FFFFFF"/>
                </a:solidFill>
                <a:latin typeface="Josefin Sans"/>
                <a:ea typeface="Josefin Sans"/>
                <a:cs typeface="Josefin Sans"/>
                <a:sym typeface="Josefin Sans"/>
              </a:rPr>
              <a:t>International Educator License (IE)</a:t>
            </a:r>
            <a:endParaRPr sz="2267" b="1" kern="0">
              <a:solidFill>
                <a:srgbClr val="FFFFFF"/>
              </a:solidFill>
              <a:latin typeface="Josefin Sans"/>
              <a:ea typeface="Josefin Sans"/>
              <a:cs typeface="Josefin Sans"/>
              <a:sym typeface="Josefin Sans"/>
            </a:endParaRPr>
          </a:p>
        </p:txBody>
      </p:sp>
      <p:sp>
        <p:nvSpPr>
          <p:cNvPr id="354" name="Google Shape;354;p63"/>
          <p:cNvSpPr txBox="1">
            <a:spLocks noGrp="1"/>
          </p:cNvSpPr>
          <p:nvPr>
            <p:ph type="body" idx="4294967295"/>
          </p:nvPr>
        </p:nvSpPr>
        <p:spPr>
          <a:xfrm>
            <a:off x="980133" y="1805633"/>
            <a:ext cx="4904400" cy="4798400"/>
          </a:xfrm>
          <a:prstGeom prst="rect">
            <a:avLst/>
          </a:prstGeom>
          <a:noFill/>
          <a:ln>
            <a:noFill/>
          </a:ln>
        </p:spPr>
        <p:txBody>
          <a:bodyPr spcFirstLastPara="1" wrap="square" lIns="22833" tIns="22833" rIns="22833" bIns="22833" anchor="t" anchorCtr="0">
            <a:normAutofit/>
          </a:bodyPr>
          <a:lstStyle/>
          <a:p>
            <a:pPr marL="0" indent="0">
              <a:spcBef>
                <a:spcPts val="0"/>
              </a:spcBef>
              <a:buClr>
                <a:srgbClr val="0F150D"/>
              </a:buClr>
              <a:buSzPts val="3000"/>
              <a:buNone/>
            </a:pPr>
            <a:r>
              <a:rPr lang="en" sz="2533" b="1">
                <a:solidFill>
                  <a:schemeClr val="lt1"/>
                </a:solidFill>
                <a:latin typeface="Josefin Sans"/>
                <a:ea typeface="Josefin Sans"/>
                <a:cs typeface="Josefin Sans"/>
                <a:sym typeface="Josefin Sans"/>
              </a:rPr>
              <a:t>Renewable Licenses</a:t>
            </a:r>
            <a:endParaRPr sz="2533" b="1">
              <a:solidFill>
                <a:schemeClr val="lt1"/>
              </a:solidFill>
              <a:latin typeface="Josefin Sans"/>
              <a:ea typeface="Josefin Sans"/>
              <a:cs typeface="Josefin Sans"/>
              <a:sym typeface="Josefin Sans"/>
            </a:endParaRPr>
          </a:p>
          <a:p>
            <a:pPr marL="457189" indent="-389457">
              <a:spcBef>
                <a:spcPts val="1333"/>
              </a:spcBef>
              <a:buClr>
                <a:schemeClr val="lt1"/>
              </a:buClr>
              <a:buSzPts val="1700"/>
              <a:buFont typeface="Josefin Sans"/>
              <a:buChar char="•"/>
            </a:pPr>
            <a:r>
              <a:rPr lang="en" sz="2267" b="1">
                <a:solidFill>
                  <a:schemeClr val="lt1"/>
                </a:solidFill>
                <a:latin typeface="Josefin Sans"/>
                <a:ea typeface="Josefin Sans"/>
                <a:cs typeface="Josefin Sans"/>
                <a:sym typeface="Josefin Sans"/>
              </a:rPr>
              <a:t>Postgraduate Professional (PGP)</a:t>
            </a:r>
            <a:endParaRPr sz="2267" b="1">
              <a:solidFill>
                <a:schemeClr val="lt1"/>
              </a:solidFill>
              <a:latin typeface="Josefin Sans"/>
              <a:ea typeface="Josefin Sans"/>
              <a:cs typeface="Josefin Sans"/>
              <a:sym typeface="Josefin Sans"/>
            </a:endParaRPr>
          </a:p>
          <a:p>
            <a:pPr marL="457189" indent="-389457">
              <a:spcBef>
                <a:spcPts val="1333"/>
              </a:spcBef>
              <a:buClr>
                <a:schemeClr val="lt1"/>
              </a:buClr>
              <a:buSzPts val="1700"/>
              <a:buFont typeface="Josefin Sans"/>
              <a:buChar char="•"/>
            </a:pPr>
            <a:r>
              <a:rPr lang="en" sz="2267" b="1">
                <a:solidFill>
                  <a:schemeClr val="lt1"/>
                </a:solidFill>
                <a:latin typeface="Josefin Sans"/>
                <a:ea typeface="Josefin Sans"/>
                <a:cs typeface="Josefin Sans"/>
                <a:sym typeface="Josefin Sans"/>
              </a:rPr>
              <a:t>Collegiate Professional (CP)</a:t>
            </a:r>
            <a:endParaRPr sz="2267" b="1">
              <a:solidFill>
                <a:schemeClr val="lt1"/>
              </a:solidFill>
              <a:latin typeface="Josefin Sans"/>
              <a:ea typeface="Josefin Sans"/>
              <a:cs typeface="Josefin Sans"/>
              <a:sym typeface="Josefin Sans"/>
            </a:endParaRPr>
          </a:p>
          <a:p>
            <a:pPr marL="457189" indent="-389457">
              <a:spcBef>
                <a:spcPts val="1333"/>
              </a:spcBef>
              <a:buClr>
                <a:schemeClr val="lt1"/>
              </a:buClr>
              <a:buSzPts val="1700"/>
              <a:buFont typeface="Josefin Sans"/>
              <a:buChar char="•"/>
            </a:pPr>
            <a:r>
              <a:rPr lang="en" sz="2267" b="1">
                <a:solidFill>
                  <a:schemeClr val="lt1"/>
                </a:solidFill>
                <a:latin typeface="Josefin Sans"/>
                <a:ea typeface="Josefin Sans"/>
                <a:cs typeface="Josefin Sans"/>
                <a:sym typeface="Josefin Sans"/>
              </a:rPr>
              <a:t>Technical Professional (TP)</a:t>
            </a:r>
            <a:endParaRPr sz="2267" b="1">
              <a:solidFill>
                <a:schemeClr val="lt1"/>
              </a:solidFill>
              <a:latin typeface="Josefin Sans"/>
              <a:ea typeface="Josefin Sans"/>
              <a:cs typeface="Josefin Sans"/>
              <a:sym typeface="Josefin Sans"/>
            </a:endParaRPr>
          </a:p>
          <a:p>
            <a:pPr marL="457189" indent="-389457">
              <a:spcBef>
                <a:spcPts val="1333"/>
              </a:spcBef>
              <a:buClr>
                <a:schemeClr val="lt1"/>
              </a:buClr>
              <a:buSzPts val="1700"/>
              <a:buFont typeface="Josefin Sans"/>
              <a:buChar char="•"/>
            </a:pPr>
            <a:r>
              <a:rPr lang="en" sz="2267" b="1">
                <a:solidFill>
                  <a:schemeClr val="lt1"/>
                </a:solidFill>
                <a:latin typeface="Josefin Sans"/>
                <a:ea typeface="Josefin Sans"/>
                <a:cs typeface="Josefin Sans"/>
                <a:sym typeface="Josefin Sans"/>
              </a:rPr>
              <a:t>Online Teacher License (OLT)</a:t>
            </a:r>
            <a:endParaRPr sz="2267" b="1">
              <a:solidFill>
                <a:schemeClr val="lt1"/>
              </a:solidFill>
              <a:latin typeface="Josefin Sans"/>
              <a:ea typeface="Josefin Sans"/>
              <a:cs typeface="Josefin Sans"/>
              <a:sym typeface="Josefin Sans"/>
            </a:endParaRPr>
          </a:p>
          <a:p>
            <a:pPr marL="457189" indent="-389457">
              <a:spcBef>
                <a:spcPts val="1333"/>
              </a:spcBef>
              <a:buClr>
                <a:schemeClr val="lt1"/>
              </a:buClr>
              <a:buSzPts val="1700"/>
              <a:buFont typeface="Josefin Sans"/>
              <a:buChar char="•"/>
            </a:pPr>
            <a:r>
              <a:rPr lang="en" sz="2267" b="1">
                <a:solidFill>
                  <a:schemeClr val="lt1"/>
                </a:solidFill>
                <a:latin typeface="Josefin Sans"/>
                <a:ea typeface="Josefin Sans"/>
                <a:cs typeface="Josefin Sans"/>
                <a:sym typeface="Josefin Sans"/>
              </a:rPr>
              <a:t>Pupil Personnel Services (PPS)</a:t>
            </a:r>
            <a:endParaRPr sz="2267" b="1">
              <a:solidFill>
                <a:schemeClr val="lt1"/>
              </a:solidFill>
              <a:latin typeface="Josefin Sans"/>
              <a:ea typeface="Josefin Sans"/>
              <a:cs typeface="Josefin Sans"/>
              <a:sym typeface="Josefin Sans"/>
            </a:endParaRPr>
          </a:p>
          <a:p>
            <a:pPr marL="457189" indent="-389457">
              <a:spcBef>
                <a:spcPts val="1333"/>
              </a:spcBef>
              <a:buClr>
                <a:schemeClr val="lt1"/>
              </a:buClr>
              <a:buSzPts val="1700"/>
              <a:buFont typeface="Josefin Sans"/>
              <a:buChar char="•"/>
            </a:pPr>
            <a:r>
              <a:rPr lang="en" sz="2267" b="1">
                <a:solidFill>
                  <a:schemeClr val="lt1"/>
                </a:solidFill>
                <a:latin typeface="Josefin Sans"/>
                <a:ea typeface="Josefin Sans"/>
                <a:cs typeface="Josefin Sans"/>
                <a:sym typeface="Josefin Sans"/>
              </a:rPr>
              <a:t>School Manager (SM)</a:t>
            </a:r>
            <a:endParaRPr sz="2267" b="1">
              <a:solidFill>
                <a:schemeClr val="lt1"/>
              </a:solidFill>
              <a:latin typeface="Josefin Sans"/>
              <a:ea typeface="Josefin Sans"/>
              <a:cs typeface="Josefin Sans"/>
              <a:sym typeface="Josefin Sans"/>
            </a:endParaRPr>
          </a:p>
          <a:p>
            <a:pPr marL="457189" indent="-389457">
              <a:spcBef>
                <a:spcPts val="1333"/>
              </a:spcBef>
              <a:buClr>
                <a:schemeClr val="lt1"/>
              </a:buClr>
              <a:buSzPts val="1700"/>
              <a:buFont typeface="Josefin Sans"/>
              <a:buChar char="•"/>
            </a:pPr>
            <a:r>
              <a:rPr lang="en" sz="2267" b="1">
                <a:solidFill>
                  <a:schemeClr val="lt1"/>
                </a:solidFill>
                <a:latin typeface="Josefin Sans"/>
                <a:ea typeface="Josefin Sans"/>
                <a:cs typeface="Josefin Sans"/>
                <a:sym typeface="Josefin Sans"/>
              </a:rPr>
              <a:t>Division Superintendent (DS)</a:t>
            </a:r>
            <a:endParaRPr sz="2267" b="1">
              <a:solidFill>
                <a:schemeClr val="lt1"/>
              </a:solidFill>
              <a:latin typeface="Josefin Sans"/>
              <a:ea typeface="Josefin Sans"/>
              <a:cs typeface="Josefin Sans"/>
              <a:sym typeface="Josefin Sans"/>
            </a:endParaRPr>
          </a:p>
        </p:txBody>
      </p:sp>
      <p:sp>
        <p:nvSpPr>
          <p:cNvPr id="355" name="Google Shape;355;p63"/>
          <p:cNvSpPr txBox="1">
            <a:spLocks noGrp="1"/>
          </p:cNvSpPr>
          <p:nvPr>
            <p:ph type="title" idx="4294967295"/>
          </p:nvPr>
        </p:nvSpPr>
        <p:spPr>
          <a:xfrm>
            <a:off x="603200" y="155933"/>
            <a:ext cx="10985600" cy="1297200"/>
          </a:xfrm>
          <a:prstGeom prst="rect">
            <a:avLst/>
          </a:prstGeom>
          <a:noFill/>
          <a:ln>
            <a:noFill/>
          </a:ln>
        </p:spPr>
        <p:txBody>
          <a:bodyPr spcFirstLastPara="1" wrap="square" lIns="25400" tIns="25400" rIns="25400" bIns="25400" anchor="ctr" anchorCtr="0">
            <a:noAutofit/>
          </a:bodyPr>
          <a:lstStyle/>
          <a:p>
            <a:pPr>
              <a:lnSpc>
                <a:spcPct val="90000"/>
              </a:lnSpc>
              <a:buClr>
                <a:schemeClr val="accent2"/>
              </a:buClr>
              <a:buSzPts val="4860"/>
            </a:pPr>
            <a:r>
              <a:rPr lang="en" sz="4879">
                <a:latin typeface="Montserrat"/>
                <a:ea typeface="Montserrat"/>
                <a:cs typeface="Montserrat"/>
                <a:sym typeface="Montserrat"/>
              </a:rPr>
              <a:t>Types of Licenses</a:t>
            </a:r>
            <a:endParaRPr sz="2239">
              <a:latin typeface="Montserrat"/>
              <a:ea typeface="Montserrat"/>
              <a:cs typeface="Montserrat"/>
              <a:sym typeface="Montserrat"/>
            </a:endParaRPr>
          </a:p>
        </p:txBody>
      </p:sp>
    </p:spTree>
    <p:extLst>
      <p:ext uri="{BB962C8B-B14F-4D97-AF65-F5344CB8AC3E}">
        <p14:creationId xmlns:p14="http://schemas.microsoft.com/office/powerpoint/2010/main" val="2698535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60"/>
        <p:cNvGrpSpPr/>
        <p:nvPr/>
      </p:nvGrpSpPr>
      <p:grpSpPr>
        <a:xfrm>
          <a:off x="0" y="0"/>
          <a:ext cx="0" cy="0"/>
          <a:chOff x="0" y="0"/>
          <a:chExt cx="0" cy="0"/>
        </a:xfrm>
      </p:grpSpPr>
      <p:pic>
        <p:nvPicPr>
          <p:cNvPr id="364" name="Google Shape;364;p64" descr="Image"/>
          <p:cNvPicPr preferRelativeResize="0"/>
          <p:nvPr/>
        </p:nvPicPr>
        <p:blipFill rotWithShape="1">
          <a:blip r:embed="rId3">
            <a:alphaModFix/>
          </a:blip>
          <a:srcRect/>
          <a:stretch/>
        </p:blipFill>
        <p:spPr>
          <a:xfrm>
            <a:off x="10088880" y="6050280"/>
            <a:ext cx="1905000" cy="635000"/>
          </a:xfrm>
          <a:prstGeom prst="rect">
            <a:avLst/>
          </a:prstGeom>
          <a:noFill/>
          <a:ln>
            <a:noFill/>
          </a:ln>
        </p:spPr>
      </p:pic>
      <p:sp>
        <p:nvSpPr>
          <p:cNvPr id="361" name="Google Shape;361;p64" title="red box"/>
          <p:cNvSpPr/>
          <p:nvPr/>
        </p:nvSpPr>
        <p:spPr>
          <a:xfrm rot="-195028">
            <a:off x="945911" y="710616"/>
            <a:ext cx="7576589" cy="8058557"/>
          </a:xfrm>
          <a:prstGeom prst="rect">
            <a:avLst/>
          </a:prstGeom>
          <a:solidFill>
            <a:srgbClr val="C92D3A"/>
          </a:solidFill>
          <a:ln>
            <a:noFill/>
          </a:ln>
        </p:spPr>
        <p:txBody>
          <a:bodyPr spcFirstLastPara="1" wrap="square" lIns="25400" tIns="25400" rIns="25400" bIns="25400" anchor="ctr" anchorCtr="0">
            <a:noAutofit/>
          </a:bodyPr>
          <a:lstStyle/>
          <a:p>
            <a:pPr algn="ctr" defTabSz="1219170">
              <a:buClr>
                <a:srgbClr val="000000"/>
              </a:buClr>
              <a:buSzPts val="1200"/>
            </a:pPr>
            <a:endParaRPr sz="1600" kern="0">
              <a:solidFill>
                <a:srgbClr val="000000"/>
              </a:solidFill>
              <a:latin typeface="Helvetica Neue"/>
              <a:ea typeface="Helvetica Neue"/>
              <a:cs typeface="Helvetica Neue"/>
              <a:sym typeface="Helvetica Neue"/>
            </a:endParaRPr>
          </a:p>
        </p:txBody>
      </p:sp>
      <p:sp>
        <p:nvSpPr>
          <p:cNvPr id="362" name="Google Shape;362;p64" title="yellow box"/>
          <p:cNvSpPr/>
          <p:nvPr/>
        </p:nvSpPr>
        <p:spPr>
          <a:xfrm rot="-195014">
            <a:off x="329301" y="-558893"/>
            <a:ext cx="7873465" cy="8058557"/>
          </a:xfrm>
          <a:prstGeom prst="rect">
            <a:avLst/>
          </a:prstGeom>
          <a:solidFill>
            <a:srgbClr val="F5C74E"/>
          </a:solidFill>
          <a:ln>
            <a:noFill/>
          </a:ln>
        </p:spPr>
        <p:txBody>
          <a:bodyPr spcFirstLastPara="1" wrap="square" lIns="25400" tIns="25400" rIns="25400" bIns="25400" anchor="ctr" anchorCtr="0">
            <a:noAutofit/>
          </a:bodyPr>
          <a:lstStyle/>
          <a:p>
            <a:pPr algn="ctr" defTabSz="1219170">
              <a:buClr>
                <a:srgbClr val="000000"/>
              </a:buClr>
              <a:buSzPts val="1200"/>
            </a:pPr>
            <a:endParaRPr sz="1600" kern="0">
              <a:solidFill>
                <a:srgbClr val="000000"/>
              </a:solidFill>
              <a:latin typeface="Helvetica Neue"/>
              <a:ea typeface="Helvetica Neue"/>
              <a:cs typeface="Helvetica Neue"/>
              <a:sym typeface="Helvetica Neue"/>
            </a:endParaRPr>
          </a:p>
        </p:txBody>
      </p:sp>
      <p:sp>
        <p:nvSpPr>
          <p:cNvPr id="363" name="Google Shape;363;p64"/>
          <p:cNvSpPr txBox="1">
            <a:spLocks noGrp="1"/>
          </p:cNvSpPr>
          <p:nvPr>
            <p:ph type="ctrTitle" idx="4294967295"/>
          </p:nvPr>
        </p:nvSpPr>
        <p:spPr>
          <a:xfrm>
            <a:off x="710999" y="4458749"/>
            <a:ext cx="7143200" cy="2236400"/>
          </a:xfrm>
          <a:prstGeom prst="rect">
            <a:avLst/>
          </a:prstGeom>
          <a:noFill/>
          <a:ln>
            <a:noFill/>
          </a:ln>
        </p:spPr>
        <p:txBody>
          <a:bodyPr spcFirstLastPara="1" wrap="square" lIns="25400" tIns="25400" rIns="25400" bIns="25400" anchor="b" anchorCtr="0">
            <a:normAutofit/>
          </a:bodyPr>
          <a:lstStyle/>
          <a:p>
            <a:pPr>
              <a:buClr>
                <a:srgbClr val="141820"/>
              </a:buClr>
              <a:buSzPts val="4400"/>
            </a:pPr>
            <a:r>
              <a:rPr lang="en" sz="3600">
                <a:solidFill>
                  <a:srgbClr val="141820"/>
                </a:solidFill>
                <a:latin typeface="Cardo"/>
                <a:ea typeface="Cardo"/>
                <a:cs typeface="Cardo"/>
                <a:sym typeface="Cardo"/>
              </a:rPr>
              <a:t>Routes to Licensure</a:t>
            </a:r>
            <a:endParaRPr sz="3600">
              <a:solidFill>
                <a:srgbClr val="141820"/>
              </a:solidFill>
              <a:latin typeface="Cardo"/>
              <a:ea typeface="Cardo"/>
              <a:cs typeface="Cardo"/>
              <a:sym typeface="Cardo"/>
            </a:endParaRPr>
          </a:p>
        </p:txBody>
      </p:sp>
    </p:spTree>
    <p:extLst>
      <p:ext uri="{BB962C8B-B14F-4D97-AF65-F5344CB8AC3E}">
        <p14:creationId xmlns:p14="http://schemas.microsoft.com/office/powerpoint/2010/main" val="2007038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VDOE">
  <a:themeElements>
    <a:clrScheme name="VDOE">
      <a:dk1>
        <a:sysClr val="windowText" lastClr="000000"/>
      </a:dk1>
      <a:lt1>
        <a:sysClr val="window" lastClr="FFFFFF"/>
      </a:lt1>
      <a:dk2>
        <a:srgbClr val="101820"/>
      </a:dk2>
      <a:lt2>
        <a:srgbClr val="F1E6B2"/>
      </a:lt2>
      <a:accent1>
        <a:srgbClr val="D50032"/>
      </a:accent1>
      <a:accent2>
        <a:srgbClr val="101820"/>
      </a:accent2>
      <a:accent3>
        <a:srgbClr val="FFC72C"/>
      </a:accent3>
      <a:accent4>
        <a:srgbClr val="F1E6B2"/>
      </a:accent4>
      <a:accent5>
        <a:srgbClr val="259591"/>
      </a:accent5>
      <a:accent6>
        <a:srgbClr val="7F7F7F"/>
      </a:accent6>
      <a:hlink>
        <a:srgbClr val="D50032"/>
      </a:hlink>
      <a:folHlink>
        <a:srgbClr val="000000"/>
      </a:folHlink>
    </a:clrScheme>
    <a:fontScheme name="VDOE">
      <a:majorFont>
        <a:latin typeface="Trebuchet MS"/>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VDOE">
      <a:dk1>
        <a:srgbClr val="0F150D"/>
      </a:dk1>
      <a:lt1>
        <a:srgbClr val="FFFFFF"/>
      </a:lt1>
      <a:dk2>
        <a:srgbClr val="2F3E46"/>
      </a:dk2>
      <a:lt2>
        <a:srgbClr val="CDCDCD"/>
      </a:lt2>
      <a:accent1>
        <a:srgbClr val="101517"/>
      </a:accent1>
      <a:accent2>
        <a:srgbClr val="C12436"/>
      </a:accent2>
      <a:accent3>
        <a:srgbClr val="A5A5A5"/>
      </a:accent3>
      <a:accent4>
        <a:srgbClr val="FFC005"/>
      </a:accent4>
      <a:accent5>
        <a:srgbClr val="14C8E6"/>
      </a:accent5>
      <a:accent6>
        <a:srgbClr val="50E269"/>
      </a:accent6>
      <a:hlink>
        <a:srgbClr val="C12436"/>
      </a:hlink>
      <a:folHlink>
        <a:srgbClr val="1015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0_BasicBlack">
  <a:themeElements>
    <a:clrScheme name="Custom 5">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F9B900"/>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VDOE</Template>
  <TotalTime>27737</TotalTime>
  <Words>1399</Words>
  <Application>Microsoft Office PowerPoint</Application>
  <PresentationFormat>Widescreen</PresentationFormat>
  <Paragraphs>242</Paragraphs>
  <Slides>26</Slides>
  <Notes>23</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26</vt:i4>
      </vt:variant>
    </vt:vector>
  </HeadingPairs>
  <TitlesOfParts>
    <vt:vector size="40" baseType="lpstr">
      <vt:lpstr>Arial</vt:lpstr>
      <vt:lpstr>Calibri</vt:lpstr>
      <vt:lpstr>Cardo</vt:lpstr>
      <vt:lpstr>Helvetica Neue</vt:lpstr>
      <vt:lpstr>Josefin Sans</vt:lpstr>
      <vt:lpstr>Montserrat</vt:lpstr>
      <vt:lpstr>Times New Roman</vt:lpstr>
      <vt:lpstr>Trebuchet MS</vt:lpstr>
      <vt:lpstr>Wingdings</vt:lpstr>
      <vt:lpstr>VDOE</vt:lpstr>
      <vt:lpstr>Simple Light</vt:lpstr>
      <vt:lpstr>1_Office Theme</vt:lpstr>
      <vt:lpstr>20_BasicBlack</vt:lpstr>
      <vt:lpstr>Custom Design</vt:lpstr>
      <vt:lpstr>Virtual Learning Professional Learning Series</vt:lpstr>
      <vt:lpstr>Presenters</vt:lpstr>
      <vt:lpstr>Virtual Learning in Virginia</vt:lpstr>
      <vt:lpstr>Topics from February 2nd </vt:lpstr>
      <vt:lpstr>Guest Presenter: Maggie Clemmons Director of Licensure and School Leadership Department of Teacher Education &amp; Licensure, VDOE</vt:lpstr>
      <vt:lpstr>PowerPoint Presentation</vt:lpstr>
      <vt:lpstr>PowerPoint Presentation</vt:lpstr>
      <vt:lpstr>Types of Licenses</vt:lpstr>
      <vt:lpstr>Routes to Licensure</vt:lpstr>
      <vt:lpstr>Components of Licensure to Prepare Teachers</vt:lpstr>
      <vt:lpstr>Routes to Licensure: Overview</vt:lpstr>
      <vt:lpstr>Virginia Approved Programs</vt:lpstr>
      <vt:lpstr>Reciprocity</vt:lpstr>
      <vt:lpstr>Alternate Route to Provisional</vt:lpstr>
      <vt:lpstr>Notes on Provisional Licenses</vt:lpstr>
      <vt:lpstr>Online Teacher Licenses</vt:lpstr>
      <vt:lpstr>School Quality Profiles</vt:lpstr>
      <vt:lpstr>Overview</vt:lpstr>
      <vt:lpstr>School Quality Factors</vt:lpstr>
      <vt:lpstr>Teacher Quality</vt:lpstr>
      <vt:lpstr>Role of Divisions</vt:lpstr>
      <vt:lpstr>Role of MOPs</vt:lpstr>
      <vt:lpstr>PowerPoint Presentation</vt:lpstr>
      <vt:lpstr> What questions do you have about teacher licensure?</vt:lpstr>
      <vt:lpstr>Professional Learning Community </vt:lpstr>
      <vt:lpstr>Thank you for participating!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CUSTOM TITLE PAGE</dc:title>
  <dc:creator>Timothy Nuthall</dc:creator>
  <cp:lastModifiedBy>Reginald Fox</cp:lastModifiedBy>
  <cp:revision>241</cp:revision>
  <dcterms:created xsi:type="dcterms:W3CDTF">2020-06-29T15:52:04Z</dcterms:created>
  <dcterms:modified xsi:type="dcterms:W3CDTF">2022-03-15T14:47:20Z</dcterms:modified>
</cp:coreProperties>
</file>