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6" r:id="rId3"/>
    <p:sldId id="269" r:id="rId4"/>
    <p:sldId id="257" r:id="rId5"/>
    <p:sldId id="272" r:id="rId6"/>
    <p:sldId id="273" r:id="rId7"/>
    <p:sldId id="274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/>
    <p:restoredTop sz="96327"/>
  </p:normalViewPr>
  <p:slideViewPr>
    <p:cSldViewPr snapToGrid="0" snapToObjects="1">
      <p:cViewPr varScale="1">
        <p:scale>
          <a:sx n="51" d="100"/>
          <a:sy n="51" d="100"/>
        </p:scale>
        <p:origin x="58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10/27/2021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91916"/>
            <a:ext cx="9296400" cy="3130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4: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Communication is Critical for Special Needs School Bus Drivers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/>
          <a:lstStyle/>
          <a:p>
            <a:r>
              <a:rPr lang="en-US" dirty="0" smtClean="0"/>
              <a:t>Professionalism improves communication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</p:spPr>
        <p:txBody>
          <a:bodyPr/>
          <a:lstStyle/>
          <a:p>
            <a:r>
              <a:rPr lang="en-US" dirty="0" smtClean="0"/>
              <a:t>Dishonesty builds barriers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Child and family privacy is a serious matter </a:t>
            </a:r>
          </a:p>
          <a:p>
            <a:pPr marL="0" indent="0">
              <a:buNone/>
            </a:pPr>
            <a:r>
              <a:rPr lang="en-US" dirty="0" smtClean="0"/>
              <a:t>FERPA</a:t>
            </a:r>
          </a:p>
          <a:p>
            <a:pPr marL="0" indent="0">
              <a:buNone/>
            </a:pPr>
            <a:r>
              <a:rPr lang="en-US" dirty="0" smtClean="0"/>
              <a:t>Living up to the trust placed in us</a:t>
            </a:r>
          </a:p>
          <a:p>
            <a:pPr marL="0" indent="0">
              <a:buNone/>
            </a:pPr>
            <a:r>
              <a:rPr lang="en-US" dirty="0" smtClean="0"/>
              <a:t>Avoid gossip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Attitudes can lag behind changes in society</a:t>
            </a:r>
          </a:p>
          <a:p>
            <a:pPr marL="0" indent="0">
              <a:buNone/>
            </a:pPr>
            <a:r>
              <a:rPr lang="en-US" dirty="0" smtClean="0"/>
              <a:t>Language is important, use child first language </a:t>
            </a:r>
          </a:p>
          <a:p>
            <a:pPr marL="0" indent="0">
              <a:buNone/>
            </a:pPr>
            <a:r>
              <a:rPr lang="en-US" dirty="0" smtClean="0"/>
              <a:t>Never assume a child doesn’t hear or understand a conversation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School Staff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Introduce yourself</a:t>
            </a:r>
          </a:p>
          <a:p>
            <a:pPr marL="0" indent="0">
              <a:buNone/>
            </a:pPr>
            <a:r>
              <a:rPr lang="en-US" dirty="0" smtClean="0"/>
              <a:t>Build credibility</a:t>
            </a:r>
          </a:p>
          <a:p>
            <a:pPr marL="0" indent="0">
              <a:buNone/>
            </a:pPr>
            <a:r>
              <a:rPr lang="en-US" dirty="0" smtClean="0"/>
              <a:t>Establish a daily routine</a:t>
            </a:r>
          </a:p>
          <a:p>
            <a:pPr marL="0" indent="0">
              <a:buNone/>
            </a:pPr>
            <a:r>
              <a:rPr lang="en-US" dirty="0" smtClean="0"/>
              <a:t>Be patient, school staff may be busy</a:t>
            </a:r>
          </a:p>
          <a:p>
            <a:pPr marL="0" indent="0">
              <a:buNone/>
            </a:pPr>
            <a:r>
              <a:rPr lang="en-US" dirty="0" smtClean="0"/>
              <a:t>Don’t expect a magic 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Parents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Out of necessity, many parents have become effective advocates for their child</a:t>
            </a:r>
          </a:p>
          <a:p>
            <a:pPr marL="0" indent="0">
              <a:buNone/>
            </a:pPr>
            <a:r>
              <a:rPr lang="en-US" dirty="0" smtClean="0"/>
              <a:t>Help them to see you care about their child by modelling caring interactions </a:t>
            </a:r>
          </a:p>
          <a:p>
            <a:pPr marL="0" indent="0">
              <a:buNone/>
            </a:pPr>
            <a:r>
              <a:rPr lang="en-US" dirty="0" smtClean="0"/>
              <a:t>Dependability increases their trust </a:t>
            </a:r>
          </a:p>
          <a:p>
            <a:pPr marL="0" indent="0">
              <a:buNone/>
            </a:pPr>
            <a:r>
              <a:rPr lang="en-US" dirty="0" smtClean="0"/>
              <a:t>If parents have a complaint, courteously ask them to call your supervisor.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Driver-Aide Communication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bus instead of my bus</a:t>
            </a:r>
          </a:p>
          <a:p>
            <a:pPr marL="0" indent="0">
              <a:buNone/>
            </a:pPr>
            <a:r>
              <a:rPr lang="en-US" dirty="0" smtClean="0"/>
              <a:t>Don’t ask for favors </a:t>
            </a:r>
          </a:p>
          <a:p>
            <a:pPr marL="0" indent="0">
              <a:buNone/>
            </a:pPr>
            <a:r>
              <a:rPr lang="en-US" dirty="0" smtClean="0"/>
              <a:t>Don’t cover for each other </a:t>
            </a:r>
          </a:p>
          <a:p>
            <a:pPr marL="0" indent="0">
              <a:buNone/>
            </a:pPr>
            <a:r>
              <a:rPr lang="en-US" dirty="0" smtClean="0"/>
              <a:t>Never speak badly of the other </a:t>
            </a:r>
          </a:p>
          <a:p>
            <a:pPr marL="0" indent="0">
              <a:buNone/>
            </a:pPr>
            <a:r>
              <a:rPr lang="en-US" dirty="0" smtClean="0"/>
              <a:t>Support each other and remember the shared mission is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Questions and Reporting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stakes are high when transporting children with special needs</a:t>
            </a:r>
          </a:p>
          <a:p>
            <a:pPr marL="0" indent="0">
              <a:buNone/>
            </a:pPr>
            <a:r>
              <a:rPr lang="en-US" dirty="0" smtClean="0"/>
              <a:t>Unforeseen problems will be encountered</a:t>
            </a:r>
          </a:p>
          <a:p>
            <a:pPr marL="0" indent="0">
              <a:buNone/>
            </a:pPr>
            <a:r>
              <a:rPr lang="en-US" dirty="0" smtClean="0"/>
              <a:t>Always ask for assistance or guidance, even over the radio if necessary </a:t>
            </a:r>
          </a:p>
          <a:p>
            <a:pPr marL="0" indent="0">
              <a:buNone/>
            </a:pPr>
            <a:r>
              <a:rPr lang="en-US" dirty="0" smtClean="0"/>
              <a:t>Any sign of abuse or harassment must be reported </a:t>
            </a:r>
          </a:p>
          <a:p>
            <a:pPr marL="0" indent="0">
              <a:buNone/>
            </a:pPr>
            <a:r>
              <a:rPr lang="en-US" dirty="0" smtClean="0"/>
              <a:t>Route or vehicle safety problems must be reported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Review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are some key characteristics of professionalism?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confidentiality?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child first language? 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at least one tip for communicating effectively with school staff, parents, and aides. 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must bus drivers transporting children with special needs be willing to ask question?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198</TotalTime>
  <Words>282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VDOE</vt:lpstr>
      <vt:lpstr>Unit 4:  Communication is Critical for Special Needs School Bus Drivers </vt:lpstr>
      <vt:lpstr>Professionalism improves communication</vt:lpstr>
      <vt:lpstr>Confidentiality </vt:lpstr>
      <vt:lpstr>Sensitivity </vt:lpstr>
      <vt:lpstr>Communicating with School Staff</vt:lpstr>
      <vt:lpstr>Communicating with Parents </vt:lpstr>
      <vt:lpstr>Driver-Aide Communication </vt:lpstr>
      <vt:lpstr>Asking Questions and Reporting Problems</vt:lpstr>
      <vt:lpstr>Unit 4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VITA Program</cp:lastModifiedBy>
  <cp:revision>26</cp:revision>
  <dcterms:created xsi:type="dcterms:W3CDTF">2020-06-29T15:52:04Z</dcterms:created>
  <dcterms:modified xsi:type="dcterms:W3CDTF">2021-10-27T19:20:46Z</dcterms:modified>
</cp:coreProperties>
</file>