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7" r:id="rId4"/>
    <p:sldId id="260" r:id="rId5"/>
    <p:sldId id="269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10/28/2021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3889"/>
            <a:ext cx="9144000" cy="2928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6: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Safe Loading and Transportation of Children Using Adaptive Equipment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/>
          <a:lstStyle/>
          <a:p>
            <a:r>
              <a:rPr lang="en-US" dirty="0" smtClean="0"/>
              <a:t>Attention to detail, patience, caring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n-US" dirty="0" smtClean="0"/>
              <a:t>Willingness to ask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Use and 5 Mistakes to Avoid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Distraction while operating lift </a:t>
            </a:r>
          </a:p>
          <a:p>
            <a:pPr marL="514350" indent="-514350">
              <a:buAutoNum type="arabicPeriod"/>
            </a:pPr>
            <a:r>
              <a:rPr lang="en-US" dirty="0" smtClean="0"/>
              <a:t>Drivers or aides riding the lift with the child</a:t>
            </a:r>
          </a:p>
          <a:p>
            <a:pPr marL="514350" indent="-514350">
              <a:buAutoNum type="arabicPeriod"/>
            </a:pPr>
            <a:r>
              <a:rPr lang="en-US" dirty="0" smtClean="0"/>
              <a:t>Children riding lift standing up</a:t>
            </a:r>
          </a:p>
          <a:p>
            <a:pPr marL="514350" indent="-514350">
              <a:buAutoNum type="arabicPeriod"/>
            </a:pPr>
            <a:r>
              <a:rPr lang="en-US" dirty="0" smtClean="0"/>
              <a:t>Dangling jewelry, clothing, long hair, which could be caught in the lift machinery </a:t>
            </a:r>
          </a:p>
          <a:p>
            <a:pPr marL="514350" indent="-514350">
              <a:buAutoNum type="arabicPeriod"/>
            </a:pPr>
            <a:r>
              <a:rPr lang="en-US" dirty="0" smtClean="0"/>
              <a:t>Allowing children or untrained adults to operate lift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A18-1FC5-5343-B3F4-704A796F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Wheelchair Securement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D772-F556-4943-BA7B-A06F147C9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Challenge</a:t>
            </a:r>
            <a:endParaRPr lang="en-US" dirty="0"/>
          </a:p>
          <a:p>
            <a:pPr lvl="1"/>
            <a:r>
              <a:rPr lang="en-US" dirty="0" smtClean="0"/>
              <a:t>Securement systems can be complicated  </a:t>
            </a:r>
            <a:endParaRPr lang="en-US" dirty="0"/>
          </a:p>
          <a:p>
            <a:pPr marL="1371600" lvl="3" indent="0">
              <a:buNone/>
            </a:pPr>
            <a:r>
              <a:rPr lang="en-US" dirty="0" smtClean="0"/>
              <a:t>Wheelchairs come in a wide variety of designs, sizes, weights</a:t>
            </a:r>
          </a:p>
          <a:p>
            <a:pPr marL="1371600" lvl="3" indent="0">
              <a:buNone/>
            </a:pPr>
            <a:r>
              <a:rPr lang="en-US" dirty="0" smtClean="0"/>
              <a:t>Finding suitable securement points can be difficult</a:t>
            </a:r>
          </a:p>
          <a:p>
            <a:pPr marL="1371600" lvl="3" indent="0">
              <a:buNone/>
            </a:pPr>
            <a:r>
              <a:rPr lang="en-US" dirty="0" smtClean="0"/>
              <a:t>Even a small securement mistake can result in a WC tipping over</a:t>
            </a:r>
          </a:p>
          <a:p>
            <a:pPr marL="1371600" lvl="3" indent="0">
              <a:buNone/>
            </a:pPr>
            <a:r>
              <a:rPr lang="en-US" dirty="0" smtClean="0"/>
              <a:t>Many children have been injured in such incidents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6F06-88B9-5F4E-AB28-FF733BC0C6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Securement Tips </a:t>
            </a:r>
            <a:endParaRPr lang="en-US" dirty="0"/>
          </a:p>
          <a:p>
            <a:pPr lvl="1"/>
            <a:r>
              <a:rPr lang="en-US" dirty="0" smtClean="0"/>
              <a:t>Attach straps to main WC frame near welded joints </a:t>
            </a:r>
          </a:p>
          <a:p>
            <a:pPr lvl="1"/>
            <a:r>
              <a:rPr lang="en-US" dirty="0" smtClean="0"/>
              <a:t>Never attach to removable or folding components or wheels </a:t>
            </a:r>
          </a:p>
          <a:p>
            <a:pPr lvl="1"/>
            <a:r>
              <a:rPr lang="en-US" dirty="0" smtClean="0"/>
              <a:t>45 degree angle </a:t>
            </a:r>
          </a:p>
          <a:p>
            <a:pPr lvl="1"/>
            <a:r>
              <a:rPr lang="en-US" dirty="0" smtClean="0"/>
              <a:t>Lap/shoulder passenger restraints must be used </a:t>
            </a:r>
          </a:p>
          <a:p>
            <a:pPr lvl="1"/>
            <a:r>
              <a:rPr lang="en-US" dirty="0" smtClean="0"/>
              <a:t>Sensitivity when fastening belts </a:t>
            </a:r>
          </a:p>
          <a:p>
            <a:pPr lvl="1"/>
            <a:r>
              <a:rPr lang="en-US" dirty="0" smtClean="0"/>
              <a:t>Children can help</a:t>
            </a:r>
          </a:p>
          <a:p>
            <a:pPr lvl="1"/>
            <a:r>
              <a:rPr lang="en-US" dirty="0" smtClean="0"/>
              <a:t>Shake-Test before the bus moves </a:t>
            </a:r>
          </a:p>
          <a:p>
            <a:pPr lvl="1"/>
            <a:r>
              <a:rPr lang="en-US" dirty="0" smtClean="0"/>
              <a:t>Check securement during ride  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Seats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Manufacturer’s instructions must be followed carefully </a:t>
            </a:r>
          </a:p>
          <a:p>
            <a:pPr marL="0" indent="0">
              <a:buNone/>
            </a:pPr>
            <a:r>
              <a:rPr lang="en-US" dirty="0" smtClean="0"/>
              <a:t>Adequately tightening safety seats in school buses can be difficult but is essential </a:t>
            </a:r>
          </a:p>
          <a:p>
            <a:pPr marL="0" indent="0">
              <a:buNone/>
            </a:pPr>
            <a:r>
              <a:rPr lang="en-US" dirty="0" smtClean="0"/>
              <a:t>Use 2 people to secure a safety seat, one kneels on the safety seat, one tightens the belt </a:t>
            </a:r>
          </a:p>
          <a:p>
            <a:pPr marL="0" indent="0">
              <a:buNone/>
            </a:pPr>
            <a:r>
              <a:rPr lang="en-US" dirty="0" smtClean="0"/>
              <a:t>Secure seats before picking up children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TLC Driving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Vulnerable passengers deserve special driving skills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Children lacking upper body strength and control, or with brittle bone syndrome, can be seriously injured if the bus hits a bump too hard </a:t>
            </a:r>
          </a:p>
          <a:p>
            <a:pPr marL="0" indent="0">
              <a:buNone/>
            </a:pPr>
            <a:r>
              <a:rPr lang="en-US" dirty="0" smtClean="0"/>
              <a:t>Bumps are magnified in the rear of the bus, catapult effect </a:t>
            </a:r>
          </a:p>
          <a:p>
            <a:pPr marL="0" indent="0">
              <a:buNone/>
            </a:pPr>
            <a:r>
              <a:rPr lang="en-US" dirty="0" smtClean="0"/>
              <a:t>Smooth starts, stops and turns are the sign of a professional driver</a:t>
            </a:r>
          </a:p>
          <a:p>
            <a:pPr marL="0" indent="0">
              <a:buNone/>
            </a:pPr>
            <a:r>
              <a:rPr lang="en-US" dirty="0" smtClean="0"/>
              <a:t>Rushing erodes defensive driving skills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Review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 does loading and transportation of children in wheelchairs require attention to detail, patience, caring and the willingness to ask questions? 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procedures for safe lift use. 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procedures for safely securing a wheelchair in a bus.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how to secure a safety seat into a bus seat.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TLC driving and why is important when transporting children in wheelchairs? 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215</TotalTime>
  <Words>355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VDOE</vt:lpstr>
      <vt:lpstr>Unit 6:  Safe Loading and Transportation of Children Using Adaptive Equipment </vt:lpstr>
      <vt:lpstr>Attention to detail, patience, caring </vt:lpstr>
      <vt:lpstr>Lift Use and 5 Mistakes to Avoid</vt:lpstr>
      <vt:lpstr>Wheelchair Securement </vt:lpstr>
      <vt:lpstr>Safety Seats </vt:lpstr>
      <vt:lpstr>TLC Driving </vt:lpstr>
      <vt:lpstr>Unit 6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VITA Program</cp:lastModifiedBy>
  <cp:revision>28</cp:revision>
  <dcterms:created xsi:type="dcterms:W3CDTF">2020-06-29T15:52:04Z</dcterms:created>
  <dcterms:modified xsi:type="dcterms:W3CDTF">2021-10-28T14:02:55Z</dcterms:modified>
</cp:coreProperties>
</file>