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7" r:id="rId4"/>
    <p:sldId id="269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997" y="1603948"/>
            <a:ext cx="9139003" cy="2990535"/>
          </a:xfrm>
        </p:spPr>
        <p:txBody>
          <a:bodyPr>
            <a:normAutofit fontScale="90000"/>
          </a:bodyPr>
          <a:lstStyle/>
          <a:p>
            <a:r>
              <a:rPr lang="es-US" dirty="0"/>
              <a:t>Unidad 5: 
Estrategias de manejo del comportamiento para niños con necesidades especiales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3610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s-US" dirty="0"/>
              <a:t>Los niños son niños, manejar a los niños con perturbaciones emocionales puede ser desafiante y gratificante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5449"/>
            <a:ext cx="9144000" cy="1655762"/>
          </a:xfrm>
        </p:spPr>
        <p:txBody>
          <a:bodyPr/>
          <a:lstStyle/>
          <a:p>
            <a:r>
              <a:rPr lang="es-US" dirty="0"/>
              <a:t>Pueden existir restricciones jurídicas respecto a la disciplina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¿Qué funciona?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US" dirty="0"/>
              <a:t>Consistencia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US" dirty="0"/>
              <a:t>Reglas firmes, pero justas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US" dirty="0"/>
              <a:t>El poder de lo positivo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US" dirty="0"/>
              <a:t>Modelar un comportamiento respetuoso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US" dirty="0"/>
              <a:t>Usar la psicología, no la fuerza 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Evitar la espiral del conflicto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Estudiante con baja autoimagen </a:t>
            </a:r>
          </a:p>
          <a:p>
            <a:pPr marL="0" indent="0">
              <a:buNone/>
            </a:pPr>
            <a:r>
              <a:rPr lang="es-US" dirty="0"/>
              <a:t>Incidente estresante en casa, la escuela o en el autobús </a:t>
            </a:r>
          </a:p>
          <a:p>
            <a:pPr marL="0" indent="0">
              <a:buNone/>
            </a:pPr>
            <a:r>
              <a:rPr lang="es-US" dirty="0"/>
              <a:t>Sentimientos de ira, confusión e impotencia del estudiante</a:t>
            </a:r>
          </a:p>
          <a:p>
            <a:pPr marL="0" indent="0">
              <a:buNone/>
            </a:pPr>
            <a:r>
              <a:rPr lang="es-US" dirty="0"/>
              <a:t>Tener comportamientos inseguros en el autobús </a:t>
            </a:r>
          </a:p>
          <a:p>
            <a:pPr marL="0" indent="0">
              <a:buNone/>
            </a:pPr>
            <a:r>
              <a:rPr lang="es-US" dirty="0"/>
              <a:t>El conductor siente ira, resentimiento e impotencia </a:t>
            </a:r>
          </a:p>
          <a:p>
            <a:pPr marL="0" indent="0">
              <a:buNone/>
            </a:pPr>
            <a:r>
              <a:rPr lang="es-US" dirty="0"/>
              <a:t>Reacción negativa del conductor hacia el estudiante </a:t>
            </a:r>
          </a:p>
          <a:p>
            <a:pPr marL="0" indent="0">
              <a:buNone/>
            </a:pPr>
            <a:r>
              <a:rPr lang="es-US" dirty="0"/>
              <a:t>Comienza la espiral del conflicto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Violencia, peleas y armas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La mayoría de los niños no son violentos, pero las amenazas de violencia deben tomarse en serio </a:t>
            </a:r>
          </a:p>
          <a:p>
            <a:pPr marL="0" indent="0">
              <a:buNone/>
            </a:pPr>
            <a:r>
              <a:rPr lang="es-US" dirty="0"/>
              <a:t>La conciencia es importante, conozca a los niños que transporta y esté atento a los cambios en el comportamiento </a:t>
            </a:r>
          </a:p>
          <a:p>
            <a:pPr marL="0" indent="0">
              <a:buNone/>
            </a:pPr>
            <a:r>
              <a:rPr lang="es-US" dirty="0"/>
              <a:t>Utilice un código de radio distintivo para informar una sospecha de arma, no confronte al estudiante </a:t>
            </a:r>
          </a:p>
          <a:p>
            <a:pPr marL="0" indent="0">
              <a:buNone/>
            </a:pPr>
            <a:r>
              <a:rPr lang="es-US" dirty="0"/>
              <a:t>Anticiparse y tratar de calmar situaciones volátiles</a:t>
            </a:r>
          </a:p>
          <a:p>
            <a:pPr marL="0" indent="0">
              <a:buNone/>
            </a:pPr>
            <a:r>
              <a:rPr lang="es-US" dirty="0"/>
              <a:t>Si estalla una pelea, pida ayuda, detenga el autobús en un lugar seguro, mantenga a otros niños alejados de la pelea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La importancia de la documentación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75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S" dirty="0"/>
              <a:t>Usar la derivación de manera adecuada, para problemas graves, de manera precisa y legible </a:t>
            </a:r>
          </a:p>
          <a:p>
            <a:pPr marL="0" indent="0">
              <a:buNone/>
            </a:pPr>
            <a:r>
              <a:rPr lang="es-US" dirty="0"/>
              <a:t>Proporcionar detalles de lo que sucedió, anotar lo que dijo el niño</a:t>
            </a:r>
          </a:p>
          <a:p>
            <a:pPr marL="0" indent="0">
              <a:buNone/>
            </a:pPr>
            <a:r>
              <a:rPr lang="es-US" dirty="0"/>
              <a:t>Explicar por qué una acción no era segura </a:t>
            </a:r>
          </a:p>
          <a:p>
            <a:pPr marL="0" indent="0">
              <a:buNone/>
            </a:pPr>
            <a:r>
              <a:rPr lang="es-US" dirty="0"/>
              <a:t>Las consecuencias disciplinarias pueden ser diferentes para los niños con necesidades especiales, pero la documentación ayuda a los educadores a evaluar si el PEI del niño es adecuado </a:t>
            </a:r>
          </a:p>
          <a:p>
            <a:pPr marL="0" indent="0">
              <a:buNone/>
            </a:pPr>
            <a:r>
              <a:rPr lang="es-US" dirty="0"/>
              <a:t>La documentación también protege a los transportistas </a:t>
            </a:r>
          </a:p>
          <a:p>
            <a:pPr marL="0" indent="0">
              <a:buNone/>
            </a:pPr>
            <a:r>
              <a:rPr lang="es-US" dirty="0"/>
              <a:t>Mantener un registro diario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375"/>
            <a:ext cx="10515600" cy="435133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s-US" dirty="0"/>
              <a:t>¿Por qué la disciplina para los niños con necesidades especiales se determina de manera individual? </a:t>
            </a:r>
          </a:p>
          <a:p>
            <a:pPr marL="514350" indent="-514350">
              <a:buAutoNum type="arabicPeriod"/>
            </a:pPr>
            <a:r>
              <a:rPr lang="es-US" dirty="0"/>
              <a:t>¿Cuáles son los elementos clave para una gestión exitosa del comportamiento? </a:t>
            </a:r>
          </a:p>
          <a:p>
            <a:pPr marL="514350" indent="-514350">
              <a:buAutoNum type="arabicPeriod"/>
            </a:pPr>
            <a:r>
              <a:rPr lang="es-US" dirty="0"/>
              <a:t>¿Cómo pueden los conductores ayudar a romper una espiral de conflicto con un niño que está emocionalmente perturbado? </a:t>
            </a:r>
          </a:p>
          <a:p>
            <a:pPr marL="514350" indent="-514350">
              <a:buAutoNum type="arabicPeriod"/>
            </a:pPr>
            <a:r>
              <a:rPr lang="es-US" dirty="0"/>
              <a:t>¿Cómo puede un conductor desactivar una pelea potencial y qué debe hacer si ocurre una pelea en el autobús? </a:t>
            </a:r>
          </a:p>
          <a:p>
            <a:pPr marL="514350" indent="-514350">
              <a:buAutoNum type="arabicPeriod"/>
            </a:pPr>
            <a:r>
              <a:rPr lang="es-US" dirty="0"/>
              <a:t>Para que sean más eficaces, ¿cómo se deben usar las derivaciones?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208</TotalTime>
  <Words>390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VDOE</vt:lpstr>
      <vt:lpstr>Unidad 5: 
Estrategias de manejo del comportamiento para niños con necesidades especiales </vt:lpstr>
      <vt:lpstr>Los niños son niños, manejar a los niños con perturbaciones emocionales puede ser desafiante y gratificante</vt:lpstr>
      <vt:lpstr>¿Qué funciona?</vt:lpstr>
      <vt:lpstr>Evitar la espiral del conflicto </vt:lpstr>
      <vt:lpstr>Violencia, peleas y armas</vt:lpstr>
      <vt:lpstr>La importancia de la documentación </vt:lpstr>
      <vt:lpstr>Repaso de la Unidad 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UNA PÁGINA DE TÍTULO PERSONALIZADA</dc:title>
  <dc:creator>Timothy Nuthall</dc:creator>
  <cp:lastModifiedBy>Johnson, Jackie (DOE)</cp:lastModifiedBy>
  <cp:revision>27</cp:revision>
  <dcterms:created xsi:type="dcterms:W3CDTF">2020-06-29T15:52:04Z</dcterms:created>
  <dcterms:modified xsi:type="dcterms:W3CDTF">2024-02-13T17:15:49Z</dcterms:modified>
</cp:coreProperties>
</file>