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56" r:id="rId2"/>
    <p:sldId id="291" r:id="rId3"/>
    <p:sldId id="290" r:id="rId4"/>
    <p:sldId id="288" r:id="rId5"/>
    <p:sldId id="287" r:id="rId6"/>
    <p:sldId id="286" r:id="rId7"/>
    <p:sldId id="285" r:id="rId8"/>
    <p:sldId id="284" r:id="rId9"/>
    <p:sldId id="283" r:id="rId10"/>
    <p:sldId id="282" r:id="rId11"/>
    <p:sldId id="281" r:id="rId12"/>
    <p:sldId id="280" r:id="rId13"/>
    <p:sldId id="279" r:id="rId14"/>
    <p:sldId id="278" r:id="rId15"/>
    <p:sldId id="277" r:id="rId16"/>
    <p:sldId id="276" r:id="rId17"/>
    <p:sldId id="275" r:id="rId18"/>
    <p:sldId id="274" r:id="rId19"/>
    <p:sldId id="273" r:id="rId20"/>
    <p:sldId id="272" r:id="rId21"/>
    <p:sldId id="271" r:id="rId22"/>
    <p:sldId id="270" r:id="rId23"/>
    <p:sldId id="269" r:id="rId24"/>
    <p:sldId id="268" r:id="rId25"/>
    <p:sldId id="267" r:id="rId26"/>
    <p:sldId id="266" r:id="rId27"/>
    <p:sldId id="265" r:id="rId28"/>
    <p:sldId id="264" r:id="rId29"/>
    <p:sldId id="263" r:id="rId30"/>
    <p:sldId id="262" r:id="rId31"/>
    <p:sldId id="261" r:id="rId32"/>
    <p:sldId id="259" r:id="rId33"/>
    <p:sldId id="260" r:id="rId34"/>
    <p:sldId id="258" r:id="rId35"/>
    <p:sldId id="301" r:id="rId36"/>
    <p:sldId id="300" r:id="rId37"/>
    <p:sldId id="299" r:id="rId38"/>
    <p:sldId id="298" r:id="rId39"/>
    <p:sldId id="297" r:id="rId40"/>
    <p:sldId id="296" r:id="rId41"/>
    <p:sldId id="295" r:id="rId42"/>
    <p:sldId id="294" r:id="rId43"/>
    <p:sldId id="293" r:id="rId44"/>
    <p:sldId id="302" r:id="rId45"/>
    <p:sldId id="304"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155780-2FED-DF52-6D7D-96A047C1ADD0}" v="37" dt="2024-06-03T15:00:38.646"/>
    <p1510:client id="{FA02988F-2514-BFC9-B345-187E6CAFC379}" v="94" dt="2024-06-03T16:09:51.4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nes, Myesha (DOE)" userId="S::myesha.garnes@doe.virginia.gov::0cdcf44f-bda7-411c-804d-de0c00b258b1" providerId="AD" clId="Web-{FA02988F-2514-BFC9-B345-187E6CAFC379}"/>
    <pc:docChg chg="addSld delSld modSld sldOrd modMainMaster">
      <pc:chgData name="Garnes, Myesha (DOE)" userId="S::myesha.garnes@doe.virginia.gov::0cdcf44f-bda7-411c-804d-de0c00b258b1" providerId="AD" clId="Web-{FA02988F-2514-BFC9-B345-187E6CAFC379}" dt="2024-06-03T16:09:51.499" v="90" actId="20577"/>
      <pc:docMkLst>
        <pc:docMk/>
      </pc:docMkLst>
      <pc:sldChg chg="modSp mod setBg">
        <pc:chgData name="Garnes, Myesha (DOE)" userId="S::myesha.garnes@doe.virginia.gov::0cdcf44f-bda7-411c-804d-de0c00b258b1" providerId="AD" clId="Web-{FA02988F-2514-BFC9-B345-187E6CAFC379}" dt="2024-06-03T16:07:13.202" v="66" actId="20577"/>
        <pc:sldMkLst>
          <pc:docMk/>
          <pc:sldMk cId="109857222" sldId="256"/>
        </pc:sldMkLst>
        <pc:spChg chg="mod">
          <ac:chgData name="Garnes, Myesha (DOE)" userId="S::myesha.garnes@doe.virginia.gov::0cdcf44f-bda7-411c-804d-de0c00b258b1" providerId="AD" clId="Web-{FA02988F-2514-BFC9-B345-187E6CAFC379}" dt="2024-06-03T16:07:06.967" v="64" actId="20577"/>
          <ac:spMkLst>
            <pc:docMk/>
            <pc:sldMk cId="109857222" sldId="256"/>
            <ac:spMk id="2" creationId="{00000000-0000-0000-0000-000000000000}"/>
          </ac:spMkLst>
        </pc:spChg>
        <pc:spChg chg="mod">
          <ac:chgData name="Garnes, Myesha (DOE)" userId="S::myesha.garnes@doe.virginia.gov::0cdcf44f-bda7-411c-804d-de0c00b258b1" providerId="AD" clId="Web-{FA02988F-2514-BFC9-B345-187E6CAFC379}" dt="2024-06-03T16:07:13.202" v="66" actId="20577"/>
          <ac:spMkLst>
            <pc:docMk/>
            <pc:sldMk cId="109857222" sldId="256"/>
            <ac:spMk id="3" creationId="{00000000-0000-0000-0000-000000000000}"/>
          </ac:spMkLst>
        </pc:spChg>
      </pc:sldChg>
      <pc:sldChg chg="del">
        <pc:chgData name="Garnes, Myesha (DOE)" userId="S::myesha.garnes@doe.virginia.gov::0cdcf44f-bda7-411c-804d-de0c00b258b1" providerId="AD" clId="Web-{FA02988F-2514-BFC9-B345-187E6CAFC379}" dt="2024-06-03T15:36:38.777" v="2"/>
        <pc:sldMkLst>
          <pc:docMk/>
          <pc:sldMk cId="1828133634" sldId="257"/>
        </pc:sldMkLst>
      </pc:sldChg>
      <pc:sldChg chg="mod ord">
        <pc:chgData name="Garnes, Myesha (DOE)" userId="S::myesha.garnes@doe.virginia.gov::0cdcf44f-bda7-411c-804d-de0c00b258b1" providerId="AD" clId="Web-{FA02988F-2514-BFC9-B345-187E6CAFC379}" dt="2024-06-03T16:06:42.795" v="62"/>
        <pc:sldMkLst>
          <pc:docMk/>
          <pc:sldMk cId="3130749725" sldId="258"/>
        </pc:sldMkLst>
      </pc:sldChg>
      <pc:sldChg chg="mod ord">
        <pc:chgData name="Garnes, Myesha (DOE)" userId="S::myesha.garnes@doe.virginia.gov::0cdcf44f-bda7-411c-804d-de0c00b258b1" providerId="AD" clId="Web-{FA02988F-2514-BFC9-B345-187E6CAFC379}" dt="2024-06-03T16:06:42.795" v="62"/>
        <pc:sldMkLst>
          <pc:docMk/>
          <pc:sldMk cId="2292876586" sldId="259"/>
        </pc:sldMkLst>
      </pc:sldChg>
      <pc:sldChg chg="mod ord">
        <pc:chgData name="Garnes, Myesha (DOE)" userId="S::myesha.garnes@doe.virginia.gov::0cdcf44f-bda7-411c-804d-de0c00b258b1" providerId="AD" clId="Web-{FA02988F-2514-BFC9-B345-187E6CAFC379}" dt="2024-06-03T16:06:42.795" v="62"/>
        <pc:sldMkLst>
          <pc:docMk/>
          <pc:sldMk cId="3329806058" sldId="260"/>
        </pc:sldMkLst>
      </pc:sldChg>
      <pc:sldChg chg="mod ord">
        <pc:chgData name="Garnes, Myesha (DOE)" userId="S::myesha.garnes@doe.virginia.gov::0cdcf44f-bda7-411c-804d-de0c00b258b1" providerId="AD" clId="Web-{FA02988F-2514-BFC9-B345-187E6CAFC379}" dt="2024-06-03T16:06:42.795" v="62"/>
        <pc:sldMkLst>
          <pc:docMk/>
          <pc:sldMk cId="3194431594" sldId="261"/>
        </pc:sldMkLst>
      </pc:sldChg>
      <pc:sldChg chg="mod">
        <pc:chgData name="Garnes, Myesha (DOE)" userId="S::myesha.garnes@doe.virginia.gov::0cdcf44f-bda7-411c-804d-de0c00b258b1" providerId="AD" clId="Web-{FA02988F-2514-BFC9-B345-187E6CAFC379}" dt="2024-06-03T16:06:42.795" v="62"/>
        <pc:sldMkLst>
          <pc:docMk/>
          <pc:sldMk cId="2793207037" sldId="262"/>
        </pc:sldMkLst>
      </pc:sldChg>
      <pc:sldChg chg="mod">
        <pc:chgData name="Garnes, Myesha (DOE)" userId="S::myesha.garnes@doe.virginia.gov::0cdcf44f-bda7-411c-804d-de0c00b258b1" providerId="AD" clId="Web-{FA02988F-2514-BFC9-B345-187E6CAFC379}" dt="2024-06-03T16:06:42.795" v="62"/>
        <pc:sldMkLst>
          <pc:docMk/>
          <pc:sldMk cId="3586417883" sldId="263"/>
        </pc:sldMkLst>
      </pc:sldChg>
      <pc:sldChg chg="mod">
        <pc:chgData name="Garnes, Myesha (DOE)" userId="S::myesha.garnes@doe.virginia.gov::0cdcf44f-bda7-411c-804d-de0c00b258b1" providerId="AD" clId="Web-{FA02988F-2514-BFC9-B345-187E6CAFC379}" dt="2024-06-03T16:06:42.795" v="62"/>
        <pc:sldMkLst>
          <pc:docMk/>
          <pc:sldMk cId="1088769163" sldId="264"/>
        </pc:sldMkLst>
      </pc:sldChg>
      <pc:sldChg chg="mod">
        <pc:chgData name="Garnes, Myesha (DOE)" userId="S::myesha.garnes@doe.virginia.gov::0cdcf44f-bda7-411c-804d-de0c00b258b1" providerId="AD" clId="Web-{FA02988F-2514-BFC9-B345-187E6CAFC379}" dt="2024-06-03T16:06:42.795" v="62"/>
        <pc:sldMkLst>
          <pc:docMk/>
          <pc:sldMk cId="2459631758" sldId="265"/>
        </pc:sldMkLst>
      </pc:sldChg>
      <pc:sldChg chg="mod">
        <pc:chgData name="Garnes, Myesha (DOE)" userId="S::myesha.garnes@doe.virginia.gov::0cdcf44f-bda7-411c-804d-de0c00b258b1" providerId="AD" clId="Web-{FA02988F-2514-BFC9-B345-187E6CAFC379}" dt="2024-06-03T16:06:42.795" v="62"/>
        <pc:sldMkLst>
          <pc:docMk/>
          <pc:sldMk cId="4163263064" sldId="266"/>
        </pc:sldMkLst>
      </pc:sldChg>
      <pc:sldChg chg="mod">
        <pc:chgData name="Garnes, Myesha (DOE)" userId="S::myesha.garnes@doe.virginia.gov::0cdcf44f-bda7-411c-804d-de0c00b258b1" providerId="AD" clId="Web-{FA02988F-2514-BFC9-B345-187E6CAFC379}" dt="2024-06-03T16:06:42.795" v="62"/>
        <pc:sldMkLst>
          <pc:docMk/>
          <pc:sldMk cId="2842586421" sldId="267"/>
        </pc:sldMkLst>
      </pc:sldChg>
      <pc:sldChg chg="mod">
        <pc:chgData name="Garnes, Myesha (DOE)" userId="S::myesha.garnes@doe.virginia.gov::0cdcf44f-bda7-411c-804d-de0c00b258b1" providerId="AD" clId="Web-{FA02988F-2514-BFC9-B345-187E6CAFC379}" dt="2024-06-03T16:06:42.795" v="62"/>
        <pc:sldMkLst>
          <pc:docMk/>
          <pc:sldMk cId="3643968051" sldId="268"/>
        </pc:sldMkLst>
      </pc:sldChg>
      <pc:sldChg chg="mod">
        <pc:chgData name="Garnes, Myesha (DOE)" userId="S::myesha.garnes@doe.virginia.gov::0cdcf44f-bda7-411c-804d-de0c00b258b1" providerId="AD" clId="Web-{FA02988F-2514-BFC9-B345-187E6CAFC379}" dt="2024-06-03T16:06:42.795" v="62"/>
        <pc:sldMkLst>
          <pc:docMk/>
          <pc:sldMk cId="2409938876" sldId="269"/>
        </pc:sldMkLst>
      </pc:sldChg>
      <pc:sldChg chg="mod">
        <pc:chgData name="Garnes, Myesha (DOE)" userId="S::myesha.garnes@doe.virginia.gov::0cdcf44f-bda7-411c-804d-de0c00b258b1" providerId="AD" clId="Web-{FA02988F-2514-BFC9-B345-187E6CAFC379}" dt="2024-06-03T16:06:42.795" v="62"/>
        <pc:sldMkLst>
          <pc:docMk/>
          <pc:sldMk cId="3371303327" sldId="270"/>
        </pc:sldMkLst>
      </pc:sldChg>
      <pc:sldChg chg="mod">
        <pc:chgData name="Garnes, Myesha (DOE)" userId="S::myesha.garnes@doe.virginia.gov::0cdcf44f-bda7-411c-804d-de0c00b258b1" providerId="AD" clId="Web-{FA02988F-2514-BFC9-B345-187E6CAFC379}" dt="2024-06-03T16:06:42.795" v="62"/>
        <pc:sldMkLst>
          <pc:docMk/>
          <pc:sldMk cId="2879389763" sldId="271"/>
        </pc:sldMkLst>
      </pc:sldChg>
      <pc:sldChg chg="mod">
        <pc:chgData name="Garnes, Myesha (DOE)" userId="S::myesha.garnes@doe.virginia.gov::0cdcf44f-bda7-411c-804d-de0c00b258b1" providerId="AD" clId="Web-{FA02988F-2514-BFC9-B345-187E6CAFC379}" dt="2024-06-03T16:06:42.795" v="62"/>
        <pc:sldMkLst>
          <pc:docMk/>
          <pc:sldMk cId="1434233097" sldId="272"/>
        </pc:sldMkLst>
      </pc:sldChg>
      <pc:sldChg chg="mod">
        <pc:chgData name="Garnes, Myesha (DOE)" userId="S::myesha.garnes@doe.virginia.gov::0cdcf44f-bda7-411c-804d-de0c00b258b1" providerId="AD" clId="Web-{FA02988F-2514-BFC9-B345-187E6CAFC379}" dt="2024-06-03T16:06:42.795" v="62"/>
        <pc:sldMkLst>
          <pc:docMk/>
          <pc:sldMk cId="3431294869" sldId="273"/>
        </pc:sldMkLst>
      </pc:sldChg>
      <pc:sldChg chg="mod">
        <pc:chgData name="Garnes, Myesha (DOE)" userId="S::myesha.garnes@doe.virginia.gov::0cdcf44f-bda7-411c-804d-de0c00b258b1" providerId="AD" clId="Web-{FA02988F-2514-BFC9-B345-187E6CAFC379}" dt="2024-06-03T16:06:42.795" v="62"/>
        <pc:sldMkLst>
          <pc:docMk/>
          <pc:sldMk cId="3837932277" sldId="274"/>
        </pc:sldMkLst>
      </pc:sldChg>
      <pc:sldChg chg="mod">
        <pc:chgData name="Garnes, Myesha (DOE)" userId="S::myesha.garnes@doe.virginia.gov::0cdcf44f-bda7-411c-804d-de0c00b258b1" providerId="AD" clId="Web-{FA02988F-2514-BFC9-B345-187E6CAFC379}" dt="2024-06-03T16:06:42.795" v="62"/>
        <pc:sldMkLst>
          <pc:docMk/>
          <pc:sldMk cId="3903301090" sldId="275"/>
        </pc:sldMkLst>
      </pc:sldChg>
      <pc:sldChg chg="mod">
        <pc:chgData name="Garnes, Myesha (DOE)" userId="S::myesha.garnes@doe.virginia.gov::0cdcf44f-bda7-411c-804d-de0c00b258b1" providerId="AD" clId="Web-{FA02988F-2514-BFC9-B345-187E6CAFC379}" dt="2024-06-03T16:06:42.795" v="62"/>
        <pc:sldMkLst>
          <pc:docMk/>
          <pc:sldMk cId="567420235" sldId="276"/>
        </pc:sldMkLst>
      </pc:sldChg>
      <pc:sldChg chg="mod">
        <pc:chgData name="Garnes, Myesha (DOE)" userId="S::myesha.garnes@doe.virginia.gov::0cdcf44f-bda7-411c-804d-de0c00b258b1" providerId="AD" clId="Web-{FA02988F-2514-BFC9-B345-187E6CAFC379}" dt="2024-06-03T16:06:42.795" v="62"/>
        <pc:sldMkLst>
          <pc:docMk/>
          <pc:sldMk cId="1129807384" sldId="277"/>
        </pc:sldMkLst>
      </pc:sldChg>
      <pc:sldChg chg="mod">
        <pc:chgData name="Garnes, Myesha (DOE)" userId="S::myesha.garnes@doe.virginia.gov::0cdcf44f-bda7-411c-804d-de0c00b258b1" providerId="AD" clId="Web-{FA02988F-2514-BFC9-B345-187E6CAFC379}" dt="2024-06-03T16:06:42.795" v="62"/>
        <pc:sldMkLst>
          <pc:docMk/>
          <pc:sldMk cId="1164603770" sldId="278"/>
        </pc:sldMkLst>
      </pc:sldChg>
      <pc:sldChg chg="mod">
        <pc:chgData name="Garnes, Myesha (DOE)" userId="S::myesha.garnes@doe.virginia.gov::0cdcf44f-bda7-411c-804d-de0c00b258b1" providerId="AD" clId="Web-{FA02988F-2514-BFC9-B345-187E6CAFC379}" dt="2024-06-03T16:06:42.795" v="62"/>
        <pc:sldMkLst>
          <pc:docMk/>
          <pc:sldMk cId="112350116" sldId="279"/>
        </pc:sldMkLst>
      </pc:sldChg>
      <pc:sldChg chg="mod">
        <pc:chgData name="Garnes, Myesha (DOE)" userId="S::myesha.garnes@doe.virginia.gov::0cdcf44f-bda7-411c-804d-de0c00b258b1" providerId="AD" clId="Web-{FA02988F-2514-BFC9-B345-187E6CAFC379}" dt="2024-06-03T16:06:42.795" v="62"/>
        <pc:sldMkLst>
          <pc:docMk/>
          <pc:sldMk cId="3440678779" sldId="280"/>
        </pc:sldMkLst>
      </pc:sldChg>
      <pc:sldChg chg="mod">
        <pc:chgData name="Garnes, Myesha (DOE)" userId="S::myesha.garnes@doe.virginia.gov::0cdcf44f-bda7-411c-804d-de0c00b258b1" providerId="AD" clId="Web-{FA02988F-2514-BFC9-B345-187E6CAFC379}" dt="2024-06-03T16:06:42.795" v="62"/>
        <pc:sldMkLst>
          <pc:docMk/>
          <pc:sldMk cId="3653774896" sldId="281"/>
        </pc:sldMkLst>
      </pc:sldChg>
      <pc:sldChg chg="mod">
        <pc:chgData name="Garnes, Myesha (DOE)" userId="S::myesha.garnes@doe.virginia.gov::0cdcf44f-bda7-411c-804d-de0c00b258b1" providerId="AD" clId="Web-{FA02988F-2514-BFC9-B345-187E6CAFC379}" dt="2024-06-03T16:06:42.795" v="62"/>
        <pc:sldMkLst>
          <pc:docMk/>
          <pc:sldMk cId="3511894117" sldId="282"/>
        </pc:sldMkLst>
      </pc:sldChg>
      <pc:sldChg chg="mod">
        <pc:chgData name="Garnes, Myesha (DOE)" userId="S::myesha.garnes@doe.virginia.gov::0cdcf44f-bda7-411c-804d-de0c00b258b1" providerId="AD" clId="Web-{FA02988F-2514-BFC9-B345-187E6CAFC379}" dt="2024-06-03T16:06:42.795" v="62"/>
        <pc:sldMkLst>
          <pc:docMk/>
          <pc:sldMk cId="2064980961" sldId="283"/>
        </pc:sldMkLst>
      </pc:sldChg>
      <pc:sldChg chg="mod">
        <pc:chgData name="Garnes, Myesha (DOE)" userId="S::myesha.garnes@doe.virginia.gov::0cdcf44f-bda7-411c-804d-de0c00b258b1" providerId="AD" clId="Web-{FA02988F-2514-BFC9-B345-187E6CAFC379}" dt="2024-06-03T16:06:42.795" v="62"/>
        <pc:sldMkLst>
          <pc:docMk/>
          <pc:sldMk cId="3625485607" sldId="284"/>
        </pc:sldMkLst>
      </pc:sldChg>
      <pc:sldChg chg="mod">
        <pc:chgData name="Garnes, Myesha (DOE)" userId="S::myesha.garnes@doe.virginia.gov::0cdcf44f-bda7-411c-804d-de0c00b258b1" providerId="AD" clId="Web-{FA02988F-2514-BFC9-B345-187E6CAFC379}" dt="2024-06-03T16:06:42.795" v="62"/>
        <pc:sldMkLst>
          <pc:docMk/>
          <pc:sldMk cId="4090501147" sldId="285"/>
        </pc:sldMkLst>
      </pc:sldChg>
      <pc:sldChg chg="mod">
        <pc:chgData name="Garnes, Myesha (DOE)" userId="S::myesha.garnes@doe.virginia.gov::0cdcf44f-bda7-411c-804d-de0c00b258b1" providerId="AD" clId="Web-{FA02988F-2514-BFC9-B345-187E6CAFC379}" dt="2024-06-03T16:06:42.795" v="62"/>
        <pc:sldMkLst>
          <pc:docMk/>
          <pc:sldMk cId="2616061329" sldId="286"/>
        </pc:sldMkLst>
      </pc:sldChg>
      <pc:sldChg chg="mod">
        <pc:chgData name="Garnes, Myesha (DOE)" userId="S::myesha.garnes@doe.virginia.gov::0cdcf44f-bda7-411c-804d-de0c00b258b1" providerId="AD" clId="Web-{FA02988F-2514-BFC9-B345-187E6CAFC379}" dt="2024-06-03T16:06:42.795" v="62"/>
        <pc:sldMkLst>
          <pc:docMk/>
          <pc:sldMk cId="3434537542" sldId="287"/>
        </pc:sldMkLst>
      </pc:sldChg>
      <pc:sldChg chg="mod">
        <pc:chgData name="Garnes, Myesha (DOE)" userId="S::myesha.garnes@doe.virginia.gov::0cdcf44f-bda7-411c-804d-de0c00b258b1" providerId="AD" clId="Web-{FA02988F-2514-BFC9-B345-187E6CAFC379}" dt="2024-06-03T16:06:42.795" v="62"/>
        <pc:sldMkLst>
          <pc:docMk/>
          <pc:sldMk cId="2453557672" sldId="288"/>
        </pc:sldMkLst>
      </pc:sldChg>
      <pc:sldChg chg="del">
        <pc:chgData name="Garnes, Myesha (DOE)" userId="S::myesha.garnes@doe.virginia.gov::0cdcf44f-bda7-411c-804d-de0c00b258b1" providerId="AD" clId="Web-{FA02988F-2514-BFC9-B345-187E6CAFC379}" dt="2024-06-03T15:33:00.605" v="0"/>
        <pc:sldMkLst>
          <pc:docMk/>
          <pc:sldMk cId="3919591099" sldId="289"/>
        </pc:sldMkLst>
      </pc:sldChg>
      <pc:sldChg chg="mod">
        <pc:chgData name="Garnes, Myesha (DOE)" userId="S::myesha.garnes@doe.virginia.gov::0cdcf44f-bda7-411c-804d-de0c00b258b1" providerId="AD" clId="Web-{FA02988F-2514-BFC9-B345-187E6CAFC379}" dt="2024-06-03T16:06:42.795" v="62"/>
        <pc:sldMkLst>
          <pc:docMk/>
          <pc:sldMk cId="2393640954" sldId="290"/>
        </pc:sldMkLst>
      </pc:sldChg>
      <pc:sldChg chg="mod">
        <pc:chgData name="Garnes, Myesha (DOE)" userId="S::myesha.garnes@doe.virginia.gov::0cdcf44f-bda7-411c-804d-de0c00b258b1" providerId="AD" clId="Web-{FA02988F-2514-BFC9-B345-187E6CAFC379}" dt="2024-06-03T16:06:42.795" v="62"/>
        <pc:sldMkLst>
          <pc:docMk/>
          <pc:sldMk cId="3394448429" sldId="291"/>
        </pc:sldMkLst>
      </pc:sldChg>
      <pc:sldChg chg="new del">
        <pc:chgData name="Garnes, Myesha (DOE)" userId="S::myesha.garnes@doe.virginia.gov::0cdcf44f-bda7-411c-804d-de0c00b258b1" providerId="AD" clId="Web-{FA02988F-2514-BFC9-B345-187E6CAFC379}" dt="2024-06-03T15:59:49.717" v="51"/>
        <pc:sldMkLst>
          <pc:docMk/>
          <pc:sldMk cId="372308544" sldId="292"/>
        </pc:sldMkLst>
      </pc:sldChg>
      <pc:sldChg chg="add mod">
        <pc:chgData name="Garnes, Myesha (DOE)" userId="S::myesha.garnes@doe.virginia.gov::0cdcf44f-bda7-411c-804d-de0c00b258b1" providerId="AD" clId="Web-{FA02988F-2514-BFC9-B345-187E6CAFC379}" dt="2024-06-03T16:06:42.795" v="62"/>
        <pc:sldMkLst>
          <pc:docMk/>
          <pc:sldMk cId="2719403056" sldId="293"/>
        </pc:sldMkLst>
      </pc:sldChg>
      <pc:sldChg chg="add mod">
        <pc:chgData name="Garnes, Myesha (DOE)" userId="S::myesha.garnes@doe.virginia.gov::0cdcf44f-bda7-411c-804d-de0c00b258b1" providerId="AD" clId="Web-{FA02988F-2514-BFC9-B345-187E6CAFC379}" dt="2024-06-03T16:06:42.795" v="62"/>
        <pc:sldMkLst>
          <pc:docMk/>
          <pc:sldMk cId="2609625530" sldId="294"/>
        </pc:sldMkLst>
      </pc:sldChg>
      <pc:sldChg chg="add mod">
        <pc:chgData name="Garnes, Myesha (DOE)" userId="S::myesha.garnes@doe.virginia.gov::0cdcf44f-bda7-411c-804d-de0c00b258b1" providerId="AD" clId="Web-{FA02988F-2514-BFC9-B345-187E6CAFC379}" dt="2024-06-03T16:06:42.795" v="62"/>
        <pc:sldMkLst>
          <pc:docMk/>
          <pc:sldMk cId="3779799146" sldId="295"/>
        </pc:sldMkLst>
      </pc:sldChg>
      <pc:sldChg chg="add mod">
        <pc:chgData name="Garnes, Myesha (DOE)" userId="S::myesha.garnes@doe.virginia.gov::0cdcf44f-bda7-411c-804d-de0c00b258b1" providerId="AD" clId="Web-{FA02988F-2514-BFC9-B345-187E6CAFC379}" dt="2024-06-03T16:06:42.795" v="62"/>
        <pc:sldMkLst>
          <pc:docMk/>
          <pc:sldMk cId="2244812629" sldId="296"/>
        </pc:sldMkLst>
      </pc:sldChg>
      <pc:sldChg chg="add mod">
        <pc:chgData name="Garnes, Myesha (DOE)" userId="S::myesha.garnes@doe.virginia.gov::0cdcf44f-bda7-411c-804d-de0c00b258b1" providerId="AD" clId="Web-{FA02988F-2514-BFC9-B345-187E6CAFC379}" dt="2024-06-03T16:06:42.795" v="62"/>
        <pc:sldMkLst>
          <pc:docMk/>
          <pc:sldMk cId="171727247" sldId="297"/>
        </pc:sldMkLst>
      </pc:sldChg>
      <pc:sldChg chg="add mod">
        <pc:chgData name="Garnes, Myesha (DOE)" userId="S::myesha.garnes@doe.virginia.gov::0cdcf44f-bda7-411c-804d-de0c00b258b1" providerId="AD" clId="Web-{FA02988F-2514-BFC9-B345-187E6CAFC379}" dt="2024-06-03T16:06:42.795" v="62"/>
        <pc:sldMkLst>
          <pc:docMk/>
          <pc:sldMk cId="1780926223" sldId="298"/>
        </pc:sldMkLst>
      </pc:sldChg>
      <pc:sldChg chg="add mod">
        <pc:chgData name="Garnes, Myesha (DOE)" userId="S::myesha.garnes@doe.virginia.gov::0cdcf44f-bda7-411c-804d-de0c00b258b1" providerId="AD" clId="Web-{FA02988F-2514-BFC9-B345-187E6CAFC379}" dt="2024-06-03T16:06:42.795" v="62"/>
        <pc:sldMkLst>
          <pc:docMk/>
          <pc:sldMk cId="587316095" sldId="299"/>
        </pc:sldMkLst>
      </pc:sldChg>
      <pc:sldChg chg="add mod">
        <pc:chgData name="Garnes, Myesha (DOE)" userId="S::myesha.garnes@doe.virginia.gov::0cdcf44f-bda7-411c-804d-de0c00b258b1" providerId="AD" clId="Web-{FA02988F-2514-BFC9-B345-187E6CAFC379}" dt="2024-06-03T16:06:42.795" v="62"/>
        <pc:sldMkLst>
          <pc:docMk/>
          <pc:sldMk cId="3417424057" sldId="300"/>
        </pc:sldMkLst>
      </pc:sldChg>
      <pc:sldChg chg="add mod">
        <pc:chgData name="Garnes, Myesha (DOE)" userId="S::myesha.garnes@doe.virginia.gov::0cdcf44f-bda7-411c-804d-de0c00b258b1" providerId="AD" clId="Web-{FA02988F-2514-BFC9-B345-187E6CAFC379}" dt="2024-06-03T16:06:42.795" v="62"/>
        <pc:sldMkLst>
          <pc:docMk/>
          <pc:sldMk cId="2515470621" sldId="301"/>
        </pc:sldMkLst>
      </pc:sldChg>
      <pc:sldChg chg="add mod">
        <pc:chgData name="Garnes, Myesha (DOE)" userId="S::myesha.garnes@doe.virginia.gov::0cdcf44f-bda7-411c-804d-de0c00b258b1" providerId="AD" clId="Web-{FA02988F-2514-BFC9-B345-187E6CAFC379}" dt="2024-06-03T16:06:42.795" v="62"/>
        <pc:sldMkLst>
          <pc:docMk/>
          <pc:sldMk cId="463098502" sldId="302"/>
        </pc:sldMkLst>
      </pc:sldChg>
      <pc:sldChg chg="new del">
        <pc:chgData name="Garnes, Myesha (DOE)" userId="S::myesha.garnes@doe.virginia.gov::0cdcf44f-bda7-411c-804d-de0c00b258b1" providerId="AD" clId="Web-{FA02988F-2514-BFC9-B345-187E6CAFC379}" dt="2024-06-03T16:02:17.483" v="55"/>
        <pc:sldMkLst>
          <pc:docMk/>
          <pc:sldMk cId="2323313576" sldId="303"/>
        </pc:sldMkLst>
      </pc:sldChg>
      <pc:sldChg chg="modSp add mod setBg">
        <pc:chgData name="Garnes, Myesha (DOE)" userId="S::myesha.garnes@doe.virginia.gov::0cdcf44f-bda7-411c-804d-de0c00b258b1" providerId="AD" clId="Web-{FA02988F-2514-BFC9-B345-187E6CAFC379}" dt="2024-06-03T16:09:51.499" v="90" actId="20577"/>
        <pc:sldMkLst>
          <pc:docMk/>
          <pc:sldMk cId="1183914497" sldId="304"/>
        </pc:sldMkLst>
        <pc:spChg chg="mod">
          <ac:chgData name="Garnes, Myesha (DOE)" userId="S::myesha.garnes@doe.virginia.gov::0cdcf44f-bda7-411c-804d-de0c00b258b1" providerId="AD" clId="Web-{FA02988F-2514-BFC9-B345-187E6CAFC379}" dt="2024-06-03T16:09:51.499" v="90" actId="20577"/>
          <ac:spMkLst>
            <pc:docMk/>
            <pc:sldMk cId="1183914497" sldId="304"/>
            <ac:spMk id="2" creationId="{00000000-0000-0000-0000-000000000000}"/>
          </ac:spMkLst>
        </pc:spChg>
        <pc:spChg chg="mod">
          <ac:chgData name="Garnes, Myesha (DOE)" userId="S::myesha.garnes@doe.virginia.gov::0cdcf44f-bda7-411c-804d-de0c00b258b1" providerId="AD" clId="Web-{FA02988F-2514-BFC9-B345-187E6CAFC379}" dt="2024-06-03T16:09:22.077" v="88" actId="14100"/>
          <ac:spMkLst>
            <pc:docMk/>
            <pc:sldMk cId="1183914497" sldId="304"/>
            <ac:spMk id="3" creationId="{00000000-0000-0000-0000-000000000000}"/>
          </ac:spMkLst>
        </pc:spChg>
      </pc:sldChg>
      <pc:sldMasterChg chg="mod setBg modSldLayout">
        <pc:chgData name="Garnes, Myesha (DOE)" userId="S::myesha.garnes@doe.virginia.gov::0cdcf44f-bda7-411c-804d-de0c00b258b1" providerId="AD" clId="Web-{FA02988F-2514-BFC9-B345-187E6CAFC379}" dt="2024-06-03T16:06:42.795" v="62"/>
        <pc:sldMasterMkLst>
          <pc:docMk/>
          <pc:sldMasterMk cId="2460954070" sldId="2147483660"/>
        </pc:sldMasterMkLst>
        <pc:sldLayoutChg chg="mod">
          <pc:chgData name="Garnes, Myesha (DOE)" userId="S::myesha.garnes@doe.virginia.gov::0cdcf44f-bda7-411c-804d-de0c00b258b1" providerId="AD" clId="Web-{FA02988F-2514-BFC9-B345-187E6CAFC379}" dt="2024-06-03T16:06:42.795" v="62"/>
          <pc:sldLayoutMkLst>
            <pc:docMk/>
            <pc:sldMasterMk cId="2460954070" sldId="2147483660"/>
            <pc:sldLayoutMk cId="2385387890" sldId="2147483661"/>
          </pc:sldLayoutMkLst>
        </pc:sldLayoutChg>
        <pc:sldLayoutChg chg="mod">
          <pc:chgData name="Garnes, Myesha (DOE)" userId="S::myesha.garnes@doe.virginia.gov::0cdcf44f-bda7-411c-804d-de0c00b258b1" providerId="AD" clId="Web-{FA02988F-2514-BFC9-B345-187E6CAFC379}" dt="2024-06-03T16:06:42.795" v="62"/>
          <pc:sldLayoutMkLst>
            <pc:docMk/>
            <pc:sldMasterMk cId="2460954070" sldId="2147483660"/>
            <pc:sldLayoutMk cId="949138452" sldId="2147483662"/>
          </pc:sldLayoutMkLst>
        </pc:sldLayoutChg>
        <pc:sldLayoutChg chg="mod">
          <pc:chgData name="Garnes, Myesha (DOE)" userId="S::myesha.garnes@doe.virginia.gov::0cdcf44f-bda7-411c-804d-de0c00b258b1" providerId="AD" clId="Web-{FA02988F-2514-BFC9-B345-187E6CAFC379}" dt="2024-06-03T16:06:42.795" v="62"/>
          <pc:sldLayoutMkLst>
            <pc:docMk/>
            <pc:sldMasterMk cId="2460954070" sldId="2147483660"/>
            <pc:sldLayoutMk cId="2591524520" sldId="2147483663"/>
          </pc:sldLayoutMkLst>
        </pc:sldLayoutChg>
        <pc:sldLayoutChg chg="mod">
          <pc:chgData name="Garnes, Myesha (DOE)" userId="S::myesha.garnes@doe.virginia.gov::0cdcf44f-bda7-411c-804d-de0c00b258b1" providerId="AD" clId="Web-{FA02988F-2514-BFC9-B345-187E6CAFC379}" dt="2024-06-03T16:06:42.795" v="62"/>
          <pc:sldLayoutMkLst>
            <pc:docMk/>
            <pc:sldMasterMk cId="2460954070" sldId="2147483660"/>
            <pc:sldLayoutMk cId="1203092039" sldId="2147483664"/>
          </pc:sldLayoutMkLst>
        </pc:sldLayoutChg>
        <pc:sldLayoutChg chg="mod">
          <pc:chgData name="Garnes, Myesha (DOE)" userId="S::myesha.garnes@doe.virginia.gov::0cdcf44f-bda7-411c-804d-de0c00b258b1" providerId="AD" clId="Web-{FA02988F-2514-BFC9-B345-187E6CAFC379}" dt="2024-06-03T16:06:42.795" v="62"/>
          <pc:sldLayoutMkLst>
            <pc:docMk/>
            <pc:sldMasterMk cId="2460954070" sldId="2147483660"/>
            <pc:sldLayoutMk cId="3733172339" sldId="2147483665"/>
          </pc:sldLayoutMkLst>
        </pc:sldLayoutChg>
        <pc:sldLayoutChg chg="mod">
          <pc:chgData name="Garnes, Myesha (DOE)" userId="S::myesha.garnes@doe.virginia.gov::0cdcf44f-bda7-411c-804d-de0c00b258b1" providerId="AD" clId="Web-{FA02988F-2514-BFC9-B345-187E6CAFC379}" dt="2024-06-03T16:06:42.795" v="62"/>
          <pc:sldLayoutMkLst>
            <pc:docMk/>
            <pc:sldMasterMk cId="2460954070" sldId="2147483660"/>
            <pc:sldLayoutMk cId="3210312558" sldId="2147483666"/>
          </pc:sldLayoutMkLst>
        </pc:sldLayoutChg>
        <pc:sldLayoutChg chg="mod">
          <pc:chgData name="Garnes, Myesha (DOE)" userId="S::myesha.garnes@doe.virginia.gov::0cdcf44f-bda7-411c-804d-de0c00b258b1" providerId="AD" clId="Web-{FA02988F-2514-BFC9-B345-187E6CAFC379}" dt="2024-06-03T16:06:42.795" v="62"/>
          <pc:sldLayoutMkLst>
            <pc:docMk/>
            <pc:sldMasterMk cId="2460954070" sldId="2147483660"/>
            <pc:sldLayoutMk cId="3146388984" sldId="2147483667"/>
          </pc:sldLayoutMkLst>
        </pc:sldLayoutChg>
        <pc:sldLayoutChg chg="mod">
          <pc:chgData name="Garnes, Myesha (DOE)" userId="S::myesha.garnes@doe.virginia.gov::0cdcf44f-bda7-411c-804d-de0c00b258b1" providerId="AD" clId="Web-{FA02988F-2514-BFC9-B345-187E6CAFC379}" dt="2024-06-03T16:06:42.795" v="62"/>
          <pc:sldLayoutMkLst>
            <pc:docMk/>
            <pc:sldMasterMk cId="2460954070" sldId="2147483660"/>
            <pc:sldLayoutMk cId="3171841454" sldId="2147483668"/>
          </pc:sldLayoutMkLst>
        </pc:sldLayoutChg>
        <pc:sldLayoutChg chg="mod">
          <pc:chgData name="Garnes, Myesha (DOE)" userId="S::myesha.garnes@doe.virginia.gov::0cdcf44f-bda7-411c-804d-de0c00b258b1" providerId="AD" clId="Web-{FA02988F-2514-BFC9-B345-187E6CAFC379}" dt="2024-06-03T16:06:42.795" v="62"/>
          <pc:sldLayoutMkLst>
            <pc:docMk/>
            <pc:sldMasterMk cId="2460954070" sldId="2147483660"/>
            <pc:sldLayoutMk cId="1718958274" sldId="2147483669"/>
          </pc:sldLayoutMkLst>
        </pc:sldLayoutChg>
        <pc:sldLayoutChg chg="mod">
          <pc:chgData name="Garnes, Myesha (DOE)" userId="S::myesha.garnes@doe.virginia.gov::0cdcf44f-bda7-411c-804d-de0c00b258b1" providerId="AD" clId="Web-{FA02988F-2514-BFC9-B345-187E6CAFC379}" dt="2024-06-03T16:06:42.795" v="62"/>
          <pc:sldLayoutMkLst>
            <pc:docMk/>
            <pc:sldMasterMk cId="2460954070" sldId="2147483660"/>
            <pc:sldLayoutMk cId="2202905451" sldId="2147483670"/>
          </pc:sldLayoutMkLst>
        </pc:sldLayoutChg>
        <pc:sldLayoutChg chg="mod">
          <pc:chgData name="Garnes, Myesha (DOE)" userId="S::myesha.garnes@doe.virginia.gov::0cdcf44f-bda7-411c-804d-de0c00b258b1" providerId="AD" clId="Web-{FA02988F-2514-BFC9-B345-187E6CAFC379}" dt="2024-06-03T16:06:42.795" v="62"/>
          <pc:sldLayoutMkLst>
            <pc:docMk/>
            <pc:sldMasterMk cId="2460954070" sldId="2147483660"/>
            <pc:sldLayoutMk cId="3479445657" sldId="2147483671"/>
          </pc:sldLayoutMkLst>
        </pc:sldLayoutChg>
      </pc:sldMasterChg>
    </pc:docChg>
  </pc:docChgLst>
  <pc:docChgLst>
    <pc:chgData name="Garnes, Myesha (DOE)" userId="S::myesha.garnes@doe.virginia.gov::0cdcf44f-bda7-411c-804d-de0c00b258b1" providerId="AD" clId="Web-{4A155780-2FED-DF52-6D7D-96A047C1ADD0}"/>
    <pc:docChg chg="addSld sldOrd">
      <pc:chgData name="Garnes, Myesha (DOE)" userId="S::myesha.garnes@doe.virginia.gov::0cdcf44f-bda7-411c-804d-de0c00b258b1" providerId="AD" clId="Web-{4A155780-2FED-DF52-6D7D-96A047C1ADD0}" dt="2024-06-03T15:00:38.646" v="36"/>
      <pc:docMkLst>
        <pc:docMk/>
      </pc:docMkLst>
      <pc:sldChg chg="ord">
        <pc:chgData name="Garnes, Myesha (DOE)" userId="S::myesha.garnes@doe.virginia.gov::0cdcf44f-bda7-411c-804d-de0c00b258b1" providerId="AD" clId="Web-{4A155780-2FED-DF52-6D7D-96A047C1ADD0}" dt="2024-06-03T15:00:20.490" v="34"/>
        <pc:sldMkLst>
          <pc:docMk/>
          <pc:sldMk cId="109857222" sldId="256"/>
        </pc:sldMkLst>
      </pc:sldChg>
      <pc:sldChg chg="add">
        <pc:chgData name="Garnes, Myesha (DOE)" userId="S::myesha.garnes@doe.virginia.gov::0cdcf44f-bda7-411c-804d-de0c00b258b1" providerId="AD" clId="Web-{4A155780-2FED-DF52-6D7D-96A047C1ADD0}" dt="2024-06-03T14:57:52.131" v="0"/>
        <pc:sldMkLst>
          <pc:docMk/>
          <pc:sldMk cId="1828133634" sldId="257"/>
        </pc:sldMkLst>
      </pc:sldChg>
      <pc:sldChg chg="add">
        <pc:chgData name="Garnes, Myesha (DOE)" userId="S::myesha.garnes@doe.virginia.gov::0cdcf44f-bda7-411c-804d-de0c00b258b1" providerId="AD" clId="Web-{4A155780-2FED-DF52-6D7D-96A047C1ADD0}" dt="2024-06-03T14:57:52.256" v="1"/>
        <pc:sldMkLst>
          <pc:docMk/>
          <pc:sldMk cId="3130749725" sldId="258"/>
        </pc:sldMkLst>
      </pc:sldChg>
      <pc:sldChg chg="add">
        <pc:chgData name="Garnes, Myesha (DOE)" userId="S::myesha.garnes@doe.virginia.gov::0cdcf44f-bda7-411c-804d-de0c00b258b1" providerId="AD" clId="Web-{4A155780-2FED-DF52-6D7D-96A047C1ADD0}" dt="2024-06-03T14:57:52.365" v="2"/>
        <pc:sldMkLst>
          <pc:docMk/>
          <pc:sldMk cId="2292876586" sldId="259"/>
        </pc:sldMkLst>
      </pc:sldChg>
      <pc:sldChg chg="add">
        <pc:chgData name="Garnes, Myesha (DOE)" userId="S::myesha.garnes@doe.virginia.gov::0cdcf44f-bda7-411c-804d-de0c00b258b1" providerId="AD" clId="Web-{4A155780-2FED-DF52-6D7D-96A047C1ADD0}" dt="2024-06-03T14:57:52.459" v="3"/>
        <pc:sldMkLst>
          <pc:docMk/>
          <pc:sldMk cId="3329806058" sldId="260"/>
        </pc:sldMkLst>
      </pc:sldChg>
      <pc:sldChg chg="add">
        <pc:chgData name="Garnes, Myesha (DOE)" userId="S::myesha.garnes@doe.virginia.gov::0cdcf44f-bda7-411c-804d-de0c00b258b1" providerId="AD" clId="Web-{4A155780-2FED-DF52-6D7D-96A047C1ADD0}" dt="2024-06-03T14:57:52.568" v="4"/>
        <pc:sldMkLst>
          <pc:docMk/>
          <pc:sldMk cId="3194431594" sldId="261"/>
        </pc:sldMkLst>
      </pc:sldChg>
      <pc:sldChg chg="add">
        <pc:chgData name="Garnes, Myesha (DOE)" userId="S::myesha.garnes@doe.virginia.gov::0cdcf44f-bda7-411c-804d-de0c00b258b1" providerId="AD" clId="Web-{4A155780-2FED-DF52-6D7D-96A047C1ADD0}" dt="2024-06-03T14:57:52.662" v="5"/>
        <pc:sldMkLst>
          <pc:docMk/>
          <pc:sldMk cId="2793207037" sldId="262"/>
        </pc:sldMkLst>
      </pc:sldChg>
      <pc:sldChg chg="add">
        <pc:chgData name="Garnes, Myesha (DOE)" userId="S::myesha.garnes@doe.virginia.gov::0cdcf44f-bda7-411c-804d-de0c00b258b1" providerId="AD" clId="Web-{4A155780-2FED-DF52-6D7D-96A047C1ADD0}" dt="2024-06-03T14:57:52.896" v="6"/>
        <pc:sldMkLst>
          <pc:docMk/>
          <pc:sldMk cId="3586417883" sldId="263"/>
        </pc:sldMkLst>
      </pc:sldChg>
      <pc:sldChg chg="add">
        <pc:chgData name="Garnes, Myesha (DOE)" userId="S::myesha.garnes@doe.virginia.gov::0cdcf44f-bda7-411c-804d-de0c00b258b1" providerId="AD" clId="Web-{4A155780-2FED-DF52-6D7D-96A047C1ADD0}" dt="2024-06-03T14:57:53.006" v="7"/>
        <pc:sldMkLst>
          <pc:docMk/>
          <pc:sldMk cId="1088769163" sldId="264"/>
        </pc:sldMkLst>
      </pc:sldChg>
      <pc:sldChg chg="add">
        <pc:chgData name="Garnes, Myesha (DOE)" userId="S::myesha.garnes@doe.virginia.gov::0cdcf44f-bda7-411c-804d-de0c00b258b1" providerId="AD" clId="Web-{4A155780-2FED-DF52-6D7D-96A047C1ADD0}" dt="2024-06-03T14:57:53.100" v="8"/>
        <pc:sldMkLst>
          <pc:docMk/>
          <pc:sldMk cId="2459631758" sldId="265"/>
        </pc:sldMkLst>
      </pc:sldChg>
      <pc:sldChg chg="add">
        <pc:chgData name="Garnes, Myesha (DOE)" userId="S::myesha.garnes@doe.virginia.gov::0cdcf44f-bda7-411c-804d-de0c00b258b1" providerId="AD" clId="Web-{4A155780-2FED-DF52-6D7D-96A047C1ADD0}" dt="2024-06-03T14:57:53.178" v="9"/>
        <pc:sldMkLst>
          <pc:docMk/>
          <pc:sldMk cId="4163263064" sldId="266"/>
        </pc:sldMkLst>
      </pc:sldChg>
      <pc:sldChg chg="add">
        <pc:chgData name="Garnes, Myesha (DOE)" userId="S::myesha.garnes@doe.virginia.gov::0cdcf44f-bda7-411c-804d-de0c00b258b1" providerId="AD" clId="Web-{4A155780-2FED-DF52-6D7D-96A047C1ADD0}" dt="2024-06-03T14:57:53.396" v="10"/>
        <pc:sldMkLst>
          <pc:docMk/>
          <pc:sldMk cId="2842586421" sldId="267"/>
        </pc:sldMkLst>
      </pc:sldChg>
      <pc:sldChg chg="add">
        <pc:chgData name="Garnes, Myesha (DOE)" userId="S::myesha.garnes@doe.virginia.gov::0cdcf44f-bda7-411c-804d-de0c00b258b1" providerId="AD" clId="Web-{4A155780-2FED-DF52-6D7D-96A047C1ADD0}" dt="2024-06-03T14:57:53.850" v="11"/>
        <pc:sldMkLst>
          <pc:docMk/>
          <pc:sldMk cId="3643968051" sldId="268"/>
        </pc:sldMkLst>
      </pc:sldChg>
      <pc:sldChg chg="add">
        <pc:chgData name="Garnes, Myesha (DOE)" userId="S::myesha.garnes@doe.virginia.gov::0cdcf44f-bda7-411c-804d-de0c00b258b1" providerId="AD" clId="Web-{4A155780-2FED-DF52-6D7D-96A047C1ADD0}" dt="2024-06-03T14:57:54.225" v="12"/>
        <pc:sldMkLst>
          <pc:docMk/>
          <pc:sldMk cId="2409938876" sldId="269"/>
        </pc:sldMkLst>
      </pc:sldChg>
      <pc:sldChg chg="add">
        <pc:chgData name="Garnes, Myesha (DOE)" userId="S::myesha.garnes@doe.virginia.gov::0cdcf44f-bda7-411c-804d-de0c00b258b1" providerId="AD" clId="Web-{4A155780-2FED-DF52-6D7D-96A047C1ADD0}" dt="2024-06-03T14:57:54.490" v="13"/>
        <pc:sldMkLst>
          <pc:docMk/>
          <pc:sldMk cId="3371303327" sldId="270"/>
        </pc:sldMkLst>
      </pc:sldChg>
      <pc:sldChg chg="add">
        <pc:chgData name="Garnes, Myesha (DOE)" userId="S::myesha.garnes@doe.virginia.gov::0cdcf44f-bda7-411c-804d-de0c00b258b1" providerId="AD" clId="Web-{4A155780-2FED-DF52-6D7D-96A047C1ADD0}" dt="2024-06-03T14:57:54.725" v="14"/>
        <pc:sldMkLst>
          <pc:docMk/>
          <pc:sldMk cId="2879389763" sldId="271"/>
        </pc:sldMkLst>
      </pc:sldChg>
      <pc:sldChg chg="add">
        <pc:chgData name="Garnes, Myesha (DOE)" userId="S::myesha.garnes@doe.virginia.gov::0cdcf44f-bda7-411c-804d-de0c00b258b1" providerId="AD" clId="Web-{4A155780-2FED-DF52-6D7D-96A047C1ADD0}" dt="2024-06-03T14:57:54.943" v="15"/>
        <pc:sldMkLst>
          <pc:docMk/>
          <pc:sldMk cId="1434233097" sldId="272"/>
        </pc:sldMkLst>
      </pc:sldChg>
      <pc:sldChg chg="add">
        <pc:chgData name="Garnes, Myesha (DOE)" userId="S::myesha.garnes@doe.virginia.gov::0cdcf44f-bda7-411c-804d-de0c00b258b1" providerId="AD" clId="Web-{4A155780-2FED-DF52-6D7D-96A047C1ADD0}" dt="2024-06-03T14:57:55.209" v="16"/>
        <pc:sldMkLst>
          <pc:docMk/>
          <pc:sldMk cId="3431294869" sldId="273"/>
        </pc:sldMkLst>
      </pc:sldChg>
      <pc:sldChg chg="add">
        <pc:chgData name="Garnes, Myesha (DOE)" userId="S::myesha.garnes@doe.virginia.gov::0cdcf44f-bda7-411c-804d-de0c00b258b1" providerId="AD" clId="Web-{4A155780-2FED-DF52-6D7D-96A047C1ADD0}" dt="2024-06-03T14:57:55.459" v="17"/>
        <pc:sldMkLst>
          <pc:docMk/>
          <pc:sldMk cId="3837932277" sldId="274"/>
        </pc:sldMkLst>
      </pc:sldChg>
      <pc:sldChg chg="add">
        <pc:chgData name="Garnes, Myesha (DOE)" userId="S::myesha.garnes@doe.virginia.gov::0cdcf44f-bda7-411c-804d-de0c00b258b1" providerId="AD" clId="Web-{4A155780-2FED-DF52-6D7D-96A047C1ADD0}" dt="2024-06-03T14:57:56.037" v="18"/>
        <pc:sldMkLst>
          <pc:docMk/>
          <pc:sldMk cId="3903301090" sldId="275"/>
        </pc:sldMkLst>
      </pc:sldChg>
      <pc:sldChg chg="add">
        <pc:chgData name="Garnes, Myesha (DOE)" userId="S::myesha.garnes@doe.virginia.gov::0cdcf44f-bda7-411c-804d-de0c00b258b1" providerId="AD" clId="Web-{4A155780-2FED-DF52-6D7D-96A047C1ADD0}" dt="2024-06-03T14:57:56.287" v="19"/>
        <pc:sldMkLst>
          <pc:docMk/>
          <pc:sldMk cId="567420235" sldId="276"/>
        </pc:sldMkLst>
      </pc:sldChg>
      <pc:sldChg chg="add">
        <pc:chgData name="Garnes, Myesha (DOE)" userId="S::myesha.garnes@doe.virginia.gov::0cdcf44f-bda7-411c-804d-de0c00b258b1" providerId="AD" clId="Web-{4A155780-2FED-DF52-6D7D-96A047C1ADD0}" dt="2024-06-03T14:57:56.537" v="20"/>
        <pc:sldMkLst>
          <pc:docMk/>
          <pc:sldMk cId="1129807384" sldId="277"/>
        </pc:sldMkLst>
      </pc:sldChg>
      <pc:sldChg chg="add">
        <pc:chgData name="Garnes, Myesha (DOE)" userId="S::myesha.garnes@doe.virginia.gov::0cdcf44f-bda7-411c-804d-de0c00b258b1" providerId="AD" clId="Web-{4A155780-2FED-DF52-6D7D-96A047C1ADD0}" dt="2024-06-03T14:57:56.756" v="21"/>
        <pc:sldMkLst>
          <pc:docMk/>
          <pc:sldMk cId="1164603770" sldId="278"/>
        </pc:sldMkLst>
      </pc:sldChg>
      <pc:sldChg chg="add">
        <pc:chgData name="Garnes, Myesha (DOE)" userId="S::myesha.garnes@doe.virginia.gov::0cdcf44f-bda7-411c-804d-de0c00b258b1" providerId="AD" clId="Web-{4A155780-2FED-DF52-6D7D-96A047C1ADD0}" dt="2024-06-03T14:57:56.803" v="22"/>
        <pc:sldMkLst>
          <pc:docMk/>
          <pc:sldMk cId="112350116" sldId="279"/>
        </pc:sldMkLst>
      </pc:sldChg>
      <pc:sldChg chg="add">
        <pc:chgData name="Garnes, Myesha (DOE)" userId="S::myesha.garnes@doe.virginia.gov::0cdcf44f-bda7-411c-804d-de0c00b258b1" providerId="AD" clId="Web-{4A155780-2FED-DF52-6D7D-96A047C1ADD0}" dt="2024-06-03T14:57:56.896" v="23"/>
        <pc:sldMkLst>
          <pc:docMk/>
          <pc:sldMk cId="3440678779" sldId="280"/>
        </pc:sldMkLst>
      </pc:sldChg>
      <pc:sldChg chg="add">
        <pc:chgData name="Garnes, Myesha (DOE)" userId="S::myesha.garnes@doe.virginia.gov::0cdcf44f-bda7-411c-804d-de0c00b258b1" providerId="AD" clId="Web-{4A155780-2FED-DF52-6D7D-96A047C1ADD0}" dt="2024-06-03T14:57:56.943" v="24"/>
        <pc:sldMkLst>
          <pc:docMk/>
          <pc:sldMk cId="3653774896" sldId="281"/>
        </pc:sldMkLst>
      </pc:sldChg>
      <pc:sldChg chg="add">
        <pc:chgData name="Garnes, Myesha (DOE)" userId="S::myesha.garnes@doe.virginia.gov::0cdcf44f-bda7-411c-804d-de0c00b258b1" providerId="AD" clId="Web-{4A155780-2FED-DF52-6D7D-96A047C1ADD0}" dt="2024-06-03T14:57:57.037" v="25"/>
        <pc:sldMkLst>
          <pc:docMk/>
          <pc:sldMk cId="3511894117" sldId="282"/>
        </pc:sldMkLst>
      </pc:sldChg>
      <pc:sldChg chg="add">
        <pc:chgData name="Garnes, Myesha (DOE)" userId="S::myesha.garnes@doe.virginia.gov::0cdcf44f-bda7-411c-804d-de0c00b258b1" providerId="AD" clId="Web-{4A155780-2FED-DF52-6D7D-96A047C1ADD0}" dt="2024-06-03T14:57:57.287" v="26"/>
        <pc:sldMkLst>
          <pc:docMk/>
          <pc:sldMk cId="2064980961" sldId="283"/>
        </pc:sldMkLst>
      </pc:sldChg>
      <pc:sldChg chg="add">
        <pc:chgData name="Garnes, Myesha (DOE)" userId="S::myesha.garnes@doe.virginia.gov::0cdcf44f-bda7-411c-804d-de0c00b258b1" providerId="AD" clId="Web-{4A155780-2FED-DF52-6D7D-96A047C1ADD0}" dt="2024-06-03T14:57:57.318" v="27"/>
        <pc:sldMkLst>
          <pc:docMk/>
          <pc:sldMk cId="3625485607" sldId="284"/>
        </pc:sldMkLst>
      </pc:sldChg>
      <pc:sldChg chg="add">
        <pc:chgData name="Garnes, Myesha (DOE)" userId="S::myesha.garnes@doe.virginia.gov::0cdcf44f-bda7-411c-804d-de0c00b258b1" providerId="AD" clId="Web-{4A155780-2FED-DF52-6D7D-96A047C1ADD0}" dt="2024-06-03T14:57:57.443" v="28"/>
        <pc:sldMkLst>
          <pc:docMk/>
          <pc:sldMk cId="4090501147" sldId="285"/>
        </pc:sldMkLst>
      </pc:sldChg>
      <pc:sldChg chg="add">
        <pc:chgData name="Garnes, Myesha (DOE)" userId="S::myesha.garnes@doe.virginia.gov::0cdcf44f-bda7-411c-804d-de0c00b258b1" providerId="AD" clId="Web-{4A155780-2FED-DF52-6D7D-96A047C1ADD0}" dt="2024-06-03T14:57:57.584" v="29"/>
        <pc:sldMkLst>
          <pc:docMk/>
          <pc:sldMk cId="2616061329" sldId="286"/>
        </pc:sldMkLst>
      </pc:sldChg>
      <pc:sldChg chg="add">
        <pc:chgData name="Garnes, Myesha (DOE)" userId="S::myesha.garnes@doe.virginia.gov::0cdcf44f-bda7-411c-804d-de0c00b258b1" providerId="AD" clId="Web-{4A155780-2FED-DF52-6D7D-96A047C1ADD0}" dt="2024-06-03T14:57:57.709" v="30"/>
        <pc:sldMkLst>
          <pc:docMk/>
          <pc:sldMk cId="3434537542" sldId="287"/>
        </pc:sldMkLst>
      </pc:sldChg>
      <pc:sldChg chg="add">
        <pc:chgData name="Garnes, Myesha (DOE)" userId="S::myesha.garnes@doe.virginia.gov::0cdcf44f-bda7-411c-804d-de0c00b258b1" providerId="AD" clId="Web-{4A155780-2FED-DF52-6D7D-96A047C1ADD0}" dt="2024-06-03T14:57:57.834" v="31"/>
        <pc:sldMkLst>
          <pc:docMk/>
          <pc:sldMk cId="2453557672" sldId="288"/>
        </pc:sldMkLst>
      </pc:sldChg>
      <pc:sldChg chg="new ord">
        <pc:chgData name="Garnes, Myesha (DOE)" userId="S::myesha.garnes@doe.virginia.gov::0cdcf44f-bda7-411c-804d-de0c00b258b1" providerId="AD" clId="Web-{4A155780-2FED-DF52-6D7D-96A047C1ADD0}" dt="2024-06-03T14:59:41.068" v="33"/>
        <pc:sldMkLst>
          <pc:docMk/>
          <pc:sldMk cId="3919591099" sldId="289"/>
        </pc:sldMkLst>
      </pc:sldChg>
      <pc:sldChg chg="add">
        <pc:chgData name="Garnes, Myesha (DOE)" userId="S::myesha.garnes@doe.virginia.gov::0cdcf44f-bda7-411c-804d-de0c00b258b1" providerId="AD" clId="Web-{4A155780-2FED-DF52-6D7D-96A047C1ADD0}" dt="2024-06-03T15:00:24.005" v="35"/>
        <pc:sldMkLst>
          <pc:docMk/>
          <pc:sldMk cId="2393640954" sldId="290"/>
        </pc:sldMkLst>
      </pc:sldChg>
      <pc:sldChg chg="add">
        <pc:chgData name="Garnes, Myesha (DOE)" userId="S::myesha.garnes@doe.virginia.gov::0cdcf44f-bda7-411c-804d-de0c00b258b1" providerId="AD" clId="Web-{4A155780-2FED-DF52-6D7D-96A047C1ADD0}" dt="2024-06-03T15:00:38.646" v="36"/>
        <pc:sldMkLst>
          <pc:docMk/>
          <pc:sldMk cId="3394448429" sldId="29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AA23DE-91BB-4BCD-9A23-41E48C57BF2C}" type="doc">
      <dgm:prSet loTypeId="urn:microsoft.com/office/officeart/2005/8/layout/lProcess3" loCatId="process" qsTypeId="urn:microsoft.com/office/officeart/2005/8/quickstyle/3d3" qsCatId="3D" csTypeId="urn:microsoft.com/office/officeart/2005/8/colors/accent1_2" csCatId="accent1" phldr="1"/>
      <dgm:spPr/>
      <dgm:t>
        <a:bodyPr/>
        <a:lstStyle/>
        <a:p>
          <a:endParaRPr lang="en-US"/>
        </a:p>
      </dgm:t>
    </dgm:pt>
    <dgm:pt modelId="{3DD9ABCD-E2A5-45F3-9228-3D8DAF97A565}">
      <dgm:prSet phldrT="[Text]"/>
      <dgm:spPr/>
      <dgm:t>
        <a:bodyPr/>
        <a:lstStyle/>
        <a:p>
          <a:r>
            <a:rPr lang="en-US"/>
            <a:t>PEC Website</a:t>
          </a:r>
        </a:p>
      </dgm:t>
    </dgm:pt>
    <dgm:pt modelId="{C02FE607-58B8-4771-95CD-40B85A79CF3E}" type="parTrans" cxnId="{73BDABF2-6B80-4245-BCA5-8D523F4C48FF}">
      <dgm:prSet/>
      <dgm:spPr/>
      <dgm:t>
        <a:bodyPr/>
        <a:lstStyle/>
        <a:p>
          <a:endParaRPr lang="en-US"/>
        </a:p>
      </dgm:t>
    </dgm:pt>
    <dgm:pt modelId="{F4205664-38F6-484C-BCF0-F7892532502B}" type="sibTrans" cxnId="{73BDABF2-6B80-4245-BCA5-8D523F4C48FF}">
      <dgm:prSet/>
      <dgm:spPr/>
      <dgm:t>
        <a:bodyPr/>
        <a:lstStyle/>
        <a:p>
          <a:endParaRPr lang="en-US"/>
        </a:p>
      </dgm:t>
    </dgm:pt>
    <dgm:pt modelId="{CDFD1267-A9B1-432E-8CAF-CE9F3D03D62E}">
      <dgm:prSet phldrT="[Text]"/>
      <dgm:spPr/>
      <dgm:t>
        <a:bodyPr/>
        <a:lstStyle/>
        <a:p>
          <a:r>
            <a:rPr lang="en-US"/>
            <a:t>Data File Template</a:t>
          </a:r>
        </a:p>
      </dgm:t>
    </dgm:pt>
    <dgm:pt modelId="{0453F7DF-322E-4AFB-A0A0-DF9C902CB1A4}" type="parTrans" cxnId="{231CC09C-D012-420A-9046-13AE13223AA1}">
      <dgm:prSet/>
      <dgm:spPr/>
      <dgm:t>
        <a:bodyPr/>
        <a:lstStyle/>
        <a:p>
          <a:endParaRPr lang="en-US"/>
        </a:p>
      </dgm:t>
    </dgm:pt>
    <dgm:pt modelId="{F38FE9EB-62AD-4A8E-8227-769F9591A83C}" type="sibTrans" cxnId="{231CC09C-D012-420A-9046-13AE13223AA1}">
      <dgm:prSet/>
      <dgm:spPr/>
      <dgm:t>
        <a:bodyPr/>
        <a:lstStyle/>
        <a:p>
          <a:endParaRPr lang="en-US"/>
        </a:p>
      </dgm:t>
    </dgm:pt>
    <dgm:pt modelId="{207368AA-84F4-427C-B740-22A6A7A3FC27}">
      <dgm:prSet phldrT="[Text]"/>
      <dgm:spPr/>
      <dgm:t>
        <a:bodyPr/>
        <a:lstStyle/>
        <a:p>
          <a:r>
            <a:rPr lang="en-US"/>
            <a:t>Positions with Details</a:t>
          </a:r>
        </a:p>
      </dgm:t>
    </dgm:pt>
    <dgm:pt modelId="{C45C7BF1-1448-4D3E-BC10-1D518B82EEF7}" type="parTrans" cxnId="{3DB7C492-B030-42FF-94D5-2F4CC60C0364}">
      <dgm:prSet/>
      <dgm:spPr/>
      <dgm:t>
        <a:bodyPr/>
        <a:lstStyle/>
        <a:p>
          <a:endParaRPr lang="en-US"/>
        </a:p>
      </dgm:t>
    </dgm:pt>
    <dgm:pt modelId="{688B2934-BE13-4FC5-859E-BC65D2233E86}" type="sibTrans" cxnId="{3DB7C492-B030-42FF-94D5-2F4CC60C0364}">
      <dgm:prSet/>
      <dgm:spPr/>
      <dgm:t>
        <a:bodyPr/>
        <a:lstStyle/>
        <a:p>
          <a:endParaRPr lang="en-US"/>
        </a:p>
      </dgm:t>
    </dgm:pt>
    <dgm:pt modelId="{27D1A1C0-844F-4694-81AE-7B91EAC3091A}">
      <dgm:prSet phldrT="[Text]"/>
      <dgm:spPr/>
      <dgm:t>
        <a:bodyPr/>
        <a:lstStyle/>
        <a:p>
          <a:r>
            <a:rPr lang="en-US"/>
            <a:t>Reports</a:t>
          </a:r>
        </a:p>
      </dgm:t>
    </dgm:pt>
    <dgm:pt modelId="{DD38E931-F556-42AD-A0C6-DD0966250090}" type="parTrans" cxnId="{A65E4710-5D0A-4DEC-B54E-D5009834671E}">
      <dgm:prSet/>
      <dgm:spPr/>
      <dgm:t>
        <a:bodyPr/>
        <a:lstStyle/>
        <a:p>
          <a:endParaRPr lang="en-US"/>
        </a:p>
      </dgm:t>
    </dgm:pt>
    <dgm:pt modelId="{9D11A494-CDED-4931-8553-A87201A7E73A}" type="sibTrans" cxnId="{A65E4710-5D0A-4DEC-B54E-D5009834671E}">
      <dgm:prSet/>
      <dgm:spPr/>
      <dgm:t>
        <a:bodyPr/>
        <a:lstStyle/>
        <a:p>
          <a:endParaRPr lang="en-US"/>
        </a:p>
      </dgm:t>
    </dgm:pt>
    <dgm:pt modelId="{CBFBDFA7-3534-4BF4-933D-4E6E6E5F3B0E}">
      <dgm:prSet phldrT="[Text]"/>
      <dgm:spPr/>
      <dgm:t>
        <a:bodyPr/>
        <a:lstStyle/>
        <a:p>
          <a:r>
            <a:rPr lang="en-US"/>
            <a:t>Reason for Leaving Codes</a:t>
          </a:r>
        </a:p>
      </dgm:t>
    </dgm:pt>
    <dgm:pt modelId="{0F9D953B-2215-4F22-9386-001DE952ED3E}" type="parTrans" cxnId="{20973E2A-68D1-41FD-ACB0-166BCBF1087A}">
      <dgm:prSet/>
      <dgm:spPr/>
      <dgm:t>
        <a:bodyPr/>
        <a:lstStyle/>
        <a:p>
          <a:endParaRPr lang="en-US"/>
        </a:p>
      </dgm:t>
    </dgm:pt>
    <dgm:pt modelId="{DCD51F43-A00A-4F8F-8D14-B5E6FA1A34EC}" type="sibTrans" cxnId="{20973E2A-68D1-41FD-ACB0-166BCBF1087A}">
      <dgm:prSet/>
      <dgm:spPr/>
      <dgm:t>
        <a:bodyPr/>
        <a:lstStyle/>
        <a:p>
          <a:endParaRPr lang="en-US"/>
        </a:p>
      </dgm:t>
    </dgm:pt>
    <dgm:pt modelId="{BADB6F40-6EA2-40E6-9114-B8DEA8104DB4}">
      <dgm:prSet phldrT="[Text]"/>
      <dgm:spPr/>
      <dgm:t>
        <a:bodyPr/>
        <a:lstStyle/>
        <a:p>
          <a:r>
            <a:rPr lang="en-US"/>
            <a:t>Race and Ethnicity  Codes</a:t>
          </a:r>
        </a:p>
      </dgm:t>
    </dgm:pt>
    <dgm:pt modelId="{FA2498BB-5810-4862-ADF1-3BA5DC5530F3}" type="parTrans" cxnId="{2DC76046-BAF6-4FAA-A4D2-C0B0AF248135}">
      <dgm:prSet/>
      <dgm:spPr/>
      <dgm:t>
        <a:bodyPr/>
        <a:lstStyle/>
        <a:p>
          <a:endParaRPr lang="en-US"/>
        </a:p>
      </dgm:t>
    </dgm:pt>
    <dgm:pt modelId="{3C50BD4F-FABA-41CF-89CC-3B1C610EAFDB}" type="sibTrans" cxnId="{2DC76046-BAF6-4FAA-A4D2-C0B0AF248135}">
      <dgm:prSet/>
      <dgm:spPr/>
      <dgm:t>
        <a:bodyPr/>
        <a:lstStyle/>
        <a:p>
          <a:endParaRPr lang="en-US"/>
        </a:p>
      </dgm:t>
    </dgm:pt>
    <dgm:pt modelId="{2891BA1E-A709-4425-93EE-3B685F091680}">
      <dgm:prSet phldrT="[Text]"/>
      <dgm:spPr/>
      <dgm:t>
        <a:bodyPr/>
        <a:lstStyle/>
        <a:p>
          <a:r>
            <a:rPr lang="en-US"/>
            <a:t>Data</a:t>
          </a:r>
        </a:p>
      </dgm:t>
    </dgm:pt>
    <dgm:pt modelId="{20116083-6D02-4C31-9A2D-BA982D3B1BD2}" type="parTrans" cxnId="{37D465F7-C335-4775-8045-2CDDBEB16B50}">
      <dgm:prSet/>
      <dgm:spPr/>
      <dgm:t>
        <a:bodyPr/>
        <a:lstStyle/>
        <a:p>
          <a:endParaRPr lang="en-US"/>
        </a:p>
      </dgm:t>
    </dgm:pt>
    <dgm:pt modelId="{34F0B9D8-A453-412C-B0EE-0E9B3F2AED51}" type="sibTrans" cxnId="{37D465F7-C335-4775-8045-2CDDBEB16B50}">
      <dgm:prSet/>
      <dgm:spPr/>
      <dgm:t>
        <a:bodyPr/>
        <a:lstStyle/>
        <a:p>
          <a:endParaRPr lang="en-US"/>
        </a:p>
      </dgm:t>
    </dgm:pt>
    <dgm:pt modelId="{22A9AFC4-3098-498C-993F-FAD87D90E6E4}">
      <dgm:prSet phldrT="[Text]"/>
      <dgm:spPr/>
      <dgm:t>
        <a:bodyPr/>
        <a:lstStyle/>
        <a:p>
          <a:r>
            <a:rPr lang="en-US" b="0" i="0"/>
            <a:t>Unfilled Positions on 6/30 by FTE,</a:t>
          </a:r>
          <a:endParaRPr lang="en-US"/>
        </a:p>
      </dgm:t>
    </dgm:pt>
    <dgm:pt modelId="{AC0C2007-B25A-4A82-BDC4-905480FA9E5C}" type="parTrans" cxnId="{07DB2326-6286-4ECD-8C32-66C56ACA7D92}">
      <dgm:prSet/>
      <dgm:spPr/>
      <dgm:t>
        <a:bodyPr/>
        <a:lstStyle/>
        <a:p>
          <a:endParaRPr lang="en-US"/>
        </a:p>
      </dgm:t>
    </dgm:pt>
    <dgm:pt modelId="{6EA0CB5C-3C3D-4D82-B9B3-751DEBBEDE9B}" type="sibTrans" cxnId="{07DB2326-6286-4ECD-8C32-66C56ACA7D92}">
      <dgm:prSet/>
      <dgm:spPr/>
      <dgm:t>
        <a:bodyPr/>
        <a:lstStyle/>
        <a:p>
          <a:endParaRPr lang="en-US"/>
        </a:p>
      </dgm:t>
    </dgm:pt>
    <dgm:pt modelId="{3F25DFD2-BECB-4CBD-9326-F36017B87BC7}">
      <dgm:prSet/>
      <dgm:spPr/>
      <dgm:t>
        <a:bodyPr/>
        <a:lstStyle/>
        <a:p>
          <a:r>
            <a:rPr lang="en-US" b="0" i="0"/>
            <a:t>Exits between 7/1 and 6/30 by FTE</a:t>
          </a:r>
        </a:p>
      </dgm:t>
    </dgm:pt>
    <dgm:pt modelId="{BF08D881-2635-439B-BBD9-D3EE267D159B}" type="parTrans" cxnId="{B1A95650-0D27-47E5-AC1E-C09E16215E7D}">
      <dgm:prSet/>
      <dgm:spPr/>
      <dgm:t>
        <a:bodyPr/>
        <a:lstStyle/>
        <a:p>
          <a:endParaRPr lang="en-US"/>
        </a:p>
      </dgm:t>
    </dgm:pt>
    <dgm:pt modelId="{102F19BA-C7B0-484B-B9F9-177D7FC59C22}" type="sibTrans" cxnId="{B1A95650-0D27-47E5-AC1E-C09E16215E7D}">
      <dgm:prSet/>
      <dgm:spPr/>
      <dgm:t>
        <a:bodyPr/>
        <a:lstStyle/>
        <a:p>
          <a:endParaRPr lang="en-US"/>
        </a:p>
      </dgm:t>
    </dgm:pt>
    <dgm:pt modelId="{084F308D-7144-410B-B925-25EEBE1DAF2A}">
      <dgm:prSet/>
      <dgm:spPr/>
      <dgm:t>
        <a:bodyPr/>
        <a:lstStyle/>
        <a:p>
          <a:r>
            <a:rPr lang="en-US" b="0" i="0"/>
            <a:t>Exit survey data.</a:t>
          </a:r>
        </a:p>
      </dgm:t>
    </dgm:pt>
    <dgm:pt modelId="{8F2D56D4-2529-4F7B-B8B4-E0BDD5A2F269}" type="parTrans" cxnId="{2F8D6CBC-FC35-4C08-BA30-9BF533C895B3}">
      <dgm:prSet/>
      <dgm:spPr/>
      <dgm:t>
        <a:bodyPr/>
        <a:lstStyle/>
        <a:p>
          <a:endParaRPr lang="en-US"/>
        </a:p>
      </dgm:t>
    </dgm:pt>
    <dgm:pt modelId="{C654D37A-848F-46E6-BAF3-FA407503CB7F}" type="sibTrans" cxnId="{2F8D6CBC-FC35-4C08-BA30-9BF533C895B3}">
      <dgm:prSet/>
      <dgm:spPr/>
      <dgm:t>
        <a:bodyPr/>
        <a:lstStyle/>
        <a:p>
          <a:endParaRPr lang="en-US"/>
        </a:p>
      </dgm:t>
    </dgm:pt>
    <dgm:pt modelId="{871D68DF-093C-45BA-8ABB-65E3063BE4EE}">
      <dgm:prSet phldrT="[Text]"/>
      <dgm:spPr/>
      <dgm:t>
        <a:bodyPr/>
        <a:lstStyle/>
        <a:p>
          <a:r>
            <a:rPr lang="en-US"/>
            <a:t>Fall Verification Reports</a:t>
          </a:r>
        </a:p>
      </dgm:t>
    </dgm:pt>
    <dgm:pt modelId="{86CD7187-08AD-4F16-A7C7-04CB0BF3B6CF}" type="parTrans" cxnId="{444FD5A1-0115-4E0A-9BC8-C28988386180}">
      <dgm:prSet/>
      <dgm:spPr/>
      <dgm:t>
        <a:bodyPr/>
        <a:lstStyle/>
        <a:p>
          <a:endParaRPr lang="en-US"/>
        </a:p>
      </dgm:t>
    </dgm:pt>
    <dgm:pt modelId="{4E250BD5-2046-417B-A720-1FC0C5637616}" type="sibTrans" cxnId="{444FD5A1-0115-4E0A-9BC8-C28988386180}">
      <dgm:prSet/>
      <dgm:spPr/>
      <dgm:t>
        <a:bodyPr/>
        <a:lstStyle/>
        <a:p>
          <a:endParaRPr lang="en-US"/>
        </a:p>
      </dgm:t>
    </dgm:pt>
    <dgm:pt modelId="{AAD9D814-A695-462C-9D03-4565B2A66254}">
      <dgm:prSet phldrT="[Text]"/>
      <dgm:spPr/>
      <dgm:t>
        <a:bodyPr/>
        <a:lstStyle/>
        <a:p>
          <a:r>
            <a:rPr lang="en-US"/>
            <a:t>Partner</a:t>
          </a:r>
        </a:p>
      </dgm:t>
    </dgm:pt>
    <dgm:pt modelId="{5CDD2967-DE2C-4798-8F69-F9FF8E1DF553}" type="parTrans" cxnId="{53C1A6FC-268C-40B9-9AD6-B3D5D92107DB}">
      <dgm:prSet/>
      <dgm:spPr/>
      <dgm:t>
        <a:bodyPr/>
        <a:lstStyle/>
        <a:p>
          <a:endParaRPr lang="en-US"/>
        </a:p>
      </dgm:t>
    </dgm:pt>
    <dgm:pt modelId="{A63E8794-11FE-4D0D-AC4F-2FDE27DDB895}" type="sibTrans" cxnId="{53C1A6FC-268C-40B9-9AD6-B3D5D92107DB}">
      <dgm:prSet/>
      <dgm:spPr/>
      <dgm:t>
        <a:bodyPr/>
        <a:lstStyle/>
        <a:p>
          <a:endParaRPr lang="en-US"/>
        </a:p>
      </dgm:t>
    </dgm:pt>
    <dgm:pt modelId="{A90C8353-0C36-4A80-B39E-478EF1B4BC49}">
      <dgm:prSet phldrT="[Text]"/>
      <dgm:spPr/>
      <dgm:t>
        <a:bodyPr/>
        <a:lstStyle/>
        <a:p>
          <a:r>
            <a:rPr lang="en-US"/>
            <a:t>Staffing and Vacancy Report</a:t>
          </a:r>
        </a:p>
      </dgm:t>
    </dgm:pt>
    <dgm:pt modelId="{F85963BB-6C8A-4960-B065-DEA16E0AFD96}" type="parTrans" cxnId="{9C74C57E-177A-42B1-8E39-C80D38E727DF}">
      <dgm:prSet/>
      <dgm:spPr/>
      <dgm:t>
        <a:bodyPr/>
        <a:lstStyle/>
        <a:p>
          <a:endParaRPr lang="en-US"/>
        </a:p>
      </dgm:t>
    </dgm:pt>
    <dgm:pt modelId="{16F7BD66-266A-4952-803F-C6FFD1276B5E}" type="sibTrans" cxnId="{9C74C57E-177A-42B1-8E39-C80D38E727DF}">
      <dgm:prSet/>
      <dgm:spPr/>
      <dgm:t>
        <a:bodyPr/>
        <a:lstStyle/>
        <a:p>
          <a:endParaRPr lang="en-US"/>
        </a:p>
      </dgm:t>
    </dgm:pt>
    <dgm:pt modelId="{55CB7A34-55E5-4A3C-AC5A-E3DC935317D0}">
      <dgm:prSet phldrT="[Text]"/>
      <dgm:spPr/>
      <dgm:t>
        <a:bodyPr/>
        <a:lstStyle/>
        <a:p>
          <a:r>
            <a:rPr lang="en-US"/>
            <a:t>HR</a:t>
          </a:r>
        </a:p>
      </dgm:t>
    </dgm:pt>
    <dgm:pt modelId="{18DB5EC6-0EA5-4015-AA0A-E4C02A264260}" type="parTrans" cxnId="{95E79A22-5ECD-41E6-802D-2448059502BE}">
      <dgm:prSet/>
      <dgm:spPr/>
      <dgm:t>
        <a:bodyPr/>
        <a:lstStyle/>
        <a:p>
          <a:endParaRPr lang="en-US"/>
        </a:p>
      </dgm:t>
    </dgm:pt>
    <dgm:pt modelId="{5294CE57-38AA-4177-B195-28F38E19353E}" type="sibTrans" cxnId="{95E79A22-5ECD-41E6-802D-2448059502BE}">
      <dgm:prSet/>
      <dgm:spPr/>
      <dgm:t>
        <a:bodyPr/>
        <a:lstStyle/>
        <a:p>
          <a:endParaRPr lang="en-US"/>
        </a:p>
      </dgm:t>
    </dgm:pt>
    <dgm:pt modelId="{EF75874D-FB71-4547-B369-1BBD62ABF081}">
      <dgm:prSet phldrT="[Text]"/>
      <dgm:spPr/>
      <dgm:t>
        <a:bodyPr/>
        <a:lstStyle/>
        <a:p>
          <a:r>
            <a:rPr lang="en-US"/>
            <a:t>IT</a:t>
          </a:r>
        </a:p>
      </dgm:t>
    </dgm:pt>
    <dgm:pt modelId="{52A5EE01-7F9A-42B4-8EDD-7FEA53041B62}" type="parTrans" cxnId="{27D129C3-78C9-45C6-9F40-66E2BDC20459}">
      <dgm:prSet/>
      <dgm:spPr/>
      <dgm:t>
        <a:bodyPr/>
        <a:lstStyle/>
        <a:p>
          <a:endParaRPr lang="en-US"/>
        </a:p>
      </dgm:t>
    </dgm:pt>
    <dgm:pt modelId="{CC32CCD1-4E03-49E5-9BEB-C26352FD50C1}" type="sibTrans" cxnId="{27D129C3-78C9-45C6-9F40-66E2BDC20459}">
      <dgm:prSet/>
      <dgm:spPr/>
      <dgm:t>
        <a:bodyPr/>
        <a:lstStyle/>
        <a:p>
          <a:endParaRPr lang="en-US"/>
        </a:p>
      </dgm:t>
    </dgm:pt>
    <dgm:pt modelId="{CCA78808-FFBE-4A66-B6E0-A67A96ED36C1}" type="pres">
      <dgm:prSet presAssocID="{FCAA23DE-91BB-4BCD-9A23-41E48C57BF2C}" presName="Name0" presStyleCnt="0">
        <dgm:presLayoutVars>
          <dgm:chPref val="3"/>
          <dgm:dir/>
          <dgm:animLvl val="lvl"/>
          <dgm:resizeHandles/>
        </dgm:presLayoutVars>
      </dgm:prSet>
      <dgm:spPr/>
    </dgm:pt>
    <dgm:pt modelId="{AA6AD371-6529-4775-99BC-B1FBF63AFBB3}" type="pres">
      <dgm:prSet presAssocID="{3DD9ABCD-E2A5-45F3-9228-3D8DAF97A565}" presName="horFlow" presStyleCnt="0"/>
      <dgm:spPr/>
    </dgm:pt>
    <dgm:pt modelId="{4077E372-5EB4-4DDC-9DE2-A4D0B0A6E790}" type="pres">
      <dgm:prSet presAssocID="{3DD9ABCD-E2A5-45F3-9228-3D8DAF97A565}" presName="bigChev" presStyleLbl="node1" presStyleIdx="0" presStyleCnt="4"/>
      <dgm:spPr/>
    </dgm:pt>
    <dgm:pt modelId="{58B0AA17-A745-4C4D-85A3-88B498206CEE}" type="pres">
      <dgm:prSet presAssocID="{0453F7DF-322E-4AFB-A0A0-DF9C902CB1A4}" presName="parTrans" presStyleCnt="0"/>
      <dgm:spPr/>
    </dgm:pt>
    <dgm:pt modelId="{4DC51BC5-2A8D-4E7F-9640-009A8F0E7A93}" type="pres">
      <dgm:prSet presAssocID="{CDFD1267-A9B1-432E-8CAF-CE9F3D03D62E}" presName="node" presStyleLbl="alignAccFollowNode1" presStyleIdx="0" presStyleCnt="11">
        <dgm:presLayoutVars>
          <dgm:bulletEnabled val="1"/>
        </dgm:presLayoutVars>
      </dgm:prSet>
      <dgm:spPr/>
    </dgm:pt>
    <dgm:pt modelId="{ABA8E4DE-8C64-4438-9334-DC5DA280583E}" type="pres">
      <dgm:prSet presAssocID="{F38FE9EB-62AD-4A8E-8227-769F9591A83C}" presName="sibTrans" presStyleCnt="0"/>
      <dgm:spPr/>
    </dgm:pt>
    <dgm:pt modelId="{53BA9E3B-2479-40BB-8E9B-20159F985DDD}" type="pres">
      <dgm:prSet presAssocID="{207368AA-84F4-427C-B740-22A6A7A3FC27}" presName="node" presStyleLbl="alignAccFollowNode1" presStyleIdx="1" presStyleCnt="11">
        <dgm:presLayoutVars>
          <dgm:bulletEnabled val="1"/>
        </dgm:presLayoutVars>
      </dgm:prSet>
      <dgm:spPr/>
    </dgm:pt>
    <dgm:pt modelId="{B8751738-9914-40FE-971F-0557AE59015D}" type="pres">
      <dgm:prSet presAssocID="{688B2934-BE13-4FC5-859E-BC65D2233E86}" presName="sibTrans" presStyleCnt="0"/>
      <dgm:spPr/>
    </dgm:pt>
    <dgm:pt modelId="{FD69C499-BB3C-4FF7-BB0D-3697DC233DA7}" type="pres">
      <dgm:prSet presAssocID="{CBFBDFA7-3534-4BF4-933D-4E6E6E5F3B0E}" presName="node" presStyleLbl="alignAccFollowNode1" presStyleIdx="2" presStyleCnt="11">
        <dgm:presLayoutVars>
          <dgm:bulletEnabled val="1"/>
        </dgm:presLayoutVars>
      </dgm:prSet>
      <dgm:spPr/>
    </dgm:pt>
    <dgm:pt modelId="{511B075A-D6ED-4712-8250-E3EBD03975DD}" type="pres">
      <dgm:prSet presAssocID="{DCD51F43-A00A-4F8F-8D14-B5E6FA1A34EC}" presName="sibTrans" presStyleCnt="0"/>
      <dgm:spPr/>
    </dgm:pt>
    <dgm:pt modelId="{510DD9D7-55B4-48E6-921E-0C363A3692FD}" type="pres">
      <dgm:prSet presAssocID="{BADB6F40-6EA2-40E6-9114-B8DEA8104DB4}" presName="node" presStyleLbl="alignAccFollowNode1" presStyleIdx="3" presStyleCnt="11">
        <dgm:presLayoutVars>
          <dgm:bulletEnabled val="1"/>
        </dgm:presLayoutVars>
      </dgm:prSet>
      <dgm:spPr/>
    </dgm:pt>
    <dgm:pt modelId="{51979109-6686-4A34-976A-BB86AC2E0653}" type="pres">
      <dgm:prSet presAssocID="{3DD9ABCD-E2A5-45F3-9228-3D8DAF97A565}" presName="vSp" presStyleCnt="0"/>
      <dgm:spPr/>
    </dgm:pt>
    <dgm:pt modelId="{720E991A-CE9C-4E04-BEF9-8969F375975E}" type="pres">
      <dgm:prSet presAssocID="{2891BA1E-A709-4425-93EE-3B685F091680}" presName="horFlow" presStyleCnt="0"/>
      <dgm:spPr/>
    </dgm:pt>
    <dgm:pt modelId="{D39A8F3B-2E4B-47CD-BB60-C07BC15DCF6F}" type="pres">
      <dgm:prSet presAssocID="{2891BA1E-A709-4425-93EE-3B685F091680}" presName="bigChev" presStyleLbl="node1" presStyleIdx="1" presStyleCnt="4"/>
      <dgm:spPr/>
    </dgm:pt>
    <dgm:pt modelId="{94A08992-94BA-4A26-A367-E47C624E4CD4}" type="pres">
      <dgm:prSet presAssocID="{AC0C2007-B25A-4A82-BDC4-905480FA9E5C}" presName="parTrans" presStyleCnt="0"/>
      <dgm:spPr/>
    </dgm:pt>
    <dgm:pt modelId="{716C8D55-4584-4FAC-907E-9100586E315E}" type="pres">
      <dgm:prSet presAssocID="{22A9AFC4-3098-498C-993F-FAD87D90E6E4}" presName="node" presStyleLbl="alignAccFollowNode1" presStyleIdx="4" presStyleCnt="11">
        <dgm:presLayoutVars>
          <dgm:bulletEnabled val="1"/>
        </dgm:presLayoutVars>
      </dgm:prSet>
      <dgm:spPr/>
    </dgm:pt>
    <dgm:pt modelId="{9CB6A84E-DF4C-4157-947B-CFE44D0502C1}" type="pres">
      <dgm:prSet presAssocID="{6EA0CB5C-3C3D-4D82-B9B3-751DEBBEDE9B}" presName="sibTrans" presStyleCnt="0"/>
      <dgm:spPr/>
    </dgm:pt>
    <dgm:pt modelId="{C1446A15-8EA4-4434-9D48-BA87053A8776}" type="pres">
      <dgm:prSet presAssocID="{3F25DFD2-BECB-4CBD-9326-F36017B87BC7}" presName="node" presStyleLbl="alignAccFollowNode1" presStyleIdx="5" presStyleCnt="11">
        <dgm:presLayoutVars>
          <dgm:bulletEnabled val="1"/>
        </dgm:presLayoutVars>
      </dgm:prSet>
      <dgm:spPr/>
    </dgm:pt>
    <dgm:pt modelId="{D9356E43-7BC7-486A-AD4D-77AC0D5EB448}" type="pres">
      <dgm:prSet presAssocID="{102F19BA-C7B0-484B-B9F9-177D7FC59C22}" presName="sibTrans" presStyleCnt="0"/>
      <dgm:spPr/>
    </dgm:pt>
    <dgm:pt modelId="{8F0AFAB1-3EF4-474D-9706-F85D6A0DE4A2}" type="pres">
      <dgm:prSet presAssocID="{084F308D-7144-410B-B925-25EEBE1DAF2A}" presName="node" presStyleLbl="alignAccFollowNode1" presStyleIdx="6" presStyleCnt="11">
        <dgm:presLayoutVars>
          <dgm:bulletEnabled val="1"/>
        </dgm:presLayoutVars>
      </dgm:prSet>
      <dgm:spPr/>
    </dgm:pt>
    <dgm:pt modelId="{F35F8282-3603-45C2-AAA6-7C4C4E24937D}" type="pres">
      <dgm:prSet presAssocID="{2891BA1E-A709-4425-93EE-3B685F091680}" presName="vSp" presStyleCnt="0"/>
      <dgm:spPr/>
    </dgm:pt>
    <dgm:pt modelId="{C7F9D1F6-9590-47E0-9958-DFC909A114AC}" type="pres">
      <dgm:prSet presAssocID="{27D1A1C0-844F-4694-81AE-7B91EAC3091A}" presName="horFlow" presStyleCnt="0"/>
      <dgm:spPr/>
    </dgm:pt>
    <dgm:pt modelId="{73B260A6-1604-4286-964D-95E4D16C19F7}" type="pres">
      <dgm:prSet presAssocID="{27D1A1C0-844F-4694-81AE-7B91EAC3091A}" presName="bigChev" presStyleLbl="node1" presStyleIdx="2" presStyleCnt="4"/>
      <dgm:spPr/>
    </dgm:pt>
    <dgm:pt modelId="{6E746039-15D5-480C-9993-D77CD8461EFF}" type="pres">
      <dgm:prSet presAssocID="{86CD7187-08AD-4F16-A7C7-04CB0BF3B6CF}" presName="parTrans" presStyleCnt="0"/>
      <dgm:spPr/>
    </dgm:pt>
    <dgm:pt modelId="{8666772B-7A74-4975-9221-A15B9FB57CBB}" type="pres">
      <dgm:prSet presAssocID="{871D68DF-093C-45BA-8ABB-65E3063BE4EE}" presName="node" presStyleLbl="alignAccFollowNode1" presStyleIdx="7" presStyleCnt="11">
        <dgm:presLayoutVars>
          <dgm:bulletEnabled val="1"/>
        </dgm:presLayoutVars>
      </dgm:prSet>
      <dgm:spPr/>
    </dgm:pt>
    <dgm:pt modelId="{C4F27BB2-9459-4428-A4FE-54A5D12FA68A}" type="pres">
      <dgm:prSet presAssocID="{4E250BD5-2046-417B-A720-1FC0C5637616}" presName="sibTrans" presStyleCnt="0"/>
      <dgm:spPr/>
    </dgm:pt>
    <dgm:pt modelId="{8E40B279-E797-4DFC-B4CB-D2A183570C5C}" type="pres">
      <dgm:prSet presAssocID="{A90C8353-0C36-4A80-B39E-478EF1B4BC49}" presName="node" presStyleLbl="alignAccFollowNode1" presStyleIdx="8" presStyleCnt="11">
        <dgm:presLayoutVars>
          <dgm:bulletEnabled val="1"/>
        </dgm:presLayoutVars>
      </dgm:prSet>
      <dgm:spPr/>
    </dgm:pt>
    <dgm:pt modelId="{749C1F6D-0A9D-45AE-A691-A0D9AAE7DE17}" type="pres">
      <dgm:prSet presAssocID="{27D1A1C0-844F-4694-81AE-7B91EAC3091A}" presName="vSp" presStyleCnt="0"/>
      <dgm:spPr/>
    </dgm:pt>
    <dgm:pt modelId="{094AC7FE-C58C-4E02-8079-E08DF4C64E6E}" type="pres">
      <dgm:prSet presAssocID="{AAD9D814-A695-462C-9D03-4565B2A66254}" presName="horFlow" presStyleCnt="0"/>
      <dgm:spPr/>
    </dgm:pt>
    <dgm:pt modelId="{629E3A0C-A124-44F3-BA81-E2F762A5BFBC}" type="pres">
      <dgm:prSet presAssocID="{AAD9D814-A695-462C-9D03-4565B2A66254}" presName="bigChev" presStyleLbl="node1" presStyleIdx="3" presStyleCnt="4"/>
      <dgm:spPr/>
    </dgm:pt>
    <dgm:pt modelId="{97AE8D20-DFD1-4AD9-9819-511BB5C3D81C}" type="pres">
      <dgm:prSet presAssocID="{18DB5EC6-0EA5-4015-AA0A-E4C02A264260}" presName="parTrans" presStyleCnt="0"/>
      <dgm:spPr/>
    </dgm:pt>
    <dgm:pt modelId="{F18D7605-3CBC-4F88-B9B3-D6768EF29F12}" type="pres">
      <dgm:prSet presAssocID="{55CB7A34-55E5-4A3C-AC5A-E3DC935317D0}" presName="node" presStyleLbl="alignAccFollowNode1" presStyleIdx="9" presStyleCnt="11">
        <dgm:presLayoutVars>
          <dgm:bulletEnabled val="1"/>
        </dgm:presLayoutVars>
      </dgm:prSet>
      <dgm:spPr/>
    </dgm:pt>
    <dgm:pt modelId="{3CBD9ED9-D44A-4F0C-9123-6DE80424C22A}" type="pres">
      <dgm:prSet presAssocID="{5294CE57-38AA-4177-B195-28F38E19353E}" presName="sibTrans" presStyleCnt="0"/>
      <dgm:spPr/>
    </dgm:pt>
    <dgm:pt modelId="{252E17FA-7E39-41A5-A346-7CC4C1D6DD06}" type="pres">
      <dgm:prSet presAssocID="{EF75874D-FB71-4547-B369-1BBD62ABF081}" presName="node" presStyleLbl="alignAccFollowNode1" presStyleIdx="10" presStyleCnt="11">
        <dgm:presLayoutVars>
          <dgm:bulletEnabled val="1"/>
        </dgm:presLayoutVars>
      </dgm:prSet>
      <dgm:spPr/>
    </dgm:pt>
  </dgm:ptLst>
  <dgm:cxnLst>
    <dgm:cxn modelId="{50432405-1A0B-4464-B823-B39C52C21946}" type="presOf" srcId="{22A9AFC4-3098-498C-993F-FAD87D90E6E4}" destId="{716C8D55-4584-4FAC-907E-9100586E315E}" srcOrd="0" destOrd="0" presId="urn:microsoft.com/office/officeart/2005/8/layout/lProcess3"/>
    <dgm:cxn modelId="{16AF290E-0AD8-4157-BC4E-30096752A0AB}" type="presOf" srcId="{55CB7A34-55E5-4A3C-AC5A-E3DC935317D0}" destId="{F18D7605-3CBC-4F88-B9B3-D6768EF29F12}" srcOrd="0" destOrd="0" presId="urn:microsoft.com/office/officeart/2005/8/layout/lProcess3"/>
    <dgm:cxn modelId="{A65E4710-5D0A-4DEC-B54E-D5009834671E}" srcId="{FCAA23DE-91BB-4BCD-9A23-41E48C57BF2C}" destId="{27D1A1C0-844F-4694-81AE-7B91EAC3091A}" srcOrd="2" destOrd="0" parTransId="{DD38E931-F556-42AD-A0C6-DD0966250090}" sibTransId="{9D11A494-CDED-4931-8553-A87201A7E73A}"/>
    <dgm:cxn modelId="{95E79A22-5ECD-41E6-802D-2448059502BE}" srcId="{AAD9D814-A695-462C-9D03-4565B2A66254}" destId="{55CB7A34-55E5-4A3C-AC5A-E3DC935317D0}" srcOrd="0" destOrd="0" parTransId="{18DB5EC6-0EA5-4015-AA0A-E4C02A264260}" sibTransId="{5294CE57-38AA-4177-B195-28F38E19353E}"/>
    <dgm:cxn modelId="{07DB2326-6286-4ECD-8C32-66C56ACA7D92}" srcId="{2891BA1E-A709-4425-93EE-3B685F091680}" destId="{22A9AFC4-3098-498C-993F-FAD87D90E6E4}" srcOrd="0" destOrd="0" parTransId="{AC0C2007-B25A-4A82-BDC4-905480FA9E5C}" sibTransId="{6EA0CB5C-3C3D-4D82-B9B3-751DEBBEDE9B}"/>
    <dgm:cxn modelId="{20973E2A-68D1-41FD-ACB0-166BCBF1087A}" srcId="{3DD9ABCD-E2A5-45F3-9228-3D8DAF97A565}" destId="{CBFBDFA7-3534-4BF4-933D-4E6E6E5F3B0E}" srcOrd="2" destOrd="0" parTransId="{0F9D953B-2215-4F22-9386-001DE952ED3E}" sibTransId="{DCD51F43-A00A-4F8F-8D14-B5E6FA1A34EC}"/>
    <dgm:cxn modelId="{2DC76046-BAF6-4FAA-A4D2-C0B0AF248135}" srcId="{3DD9ABCD-E2A5-45F3-9228-3D8DAF97A565}" destId="{BADB6F40-6EA2-40E6-9114-B8DEA8104DB4}" srcOrd="3" destOrd="0" parTransId="{FA2498BB-5810-4862-ADF1-3BA5DC5530F3}" sibTransId="{3C50BD4F-FABA-41CF-89CC-3B1C610EAFDB}"/>
    <dgm:cxn modelId="{56EEA649-AB46-464B-86C2-CC6335F87C07}" type="presOf" srcId="{A90C8353-0C36-4A80-B39E-478EF1B4BC49}" destId="{8E40B279-E797-4DFC-B4CB-D2A183570C5C}" srcOrd="0" destOrd="0" presId="urn:microsoft.com/office/officeart/2005/8/layout/lProcess3"/>
    <dgm:cxn modelId="{633DA34B-6A0C-4689-8822-696950E4F95D}" type="presOf" srcId="{BADB6F40-6EA2-40E6-9114-B8DEA8104DB4}" destId="{510DD9D7-55B4-48E6-921E-0C363A3692FD}" srcOrd="0" destOrd="0" presId="urn:microsoft.com/office/officeart/2005/8/layout/lProcess3"/>
    <dgm:cxn modelId="{B1A95650-0D27-47E5-AC1E-C09E16215E7D}" srcId="{2891BA1E-A709-4425-93EE-3B685F091680}" destId="{3F25DFD2-BECB-4CBD-9326-F36017B87BC7}" srcOrd="1" destOrd="0" parTransId="{BF08D881-2635-439B-BBD9-D3EE267D159B}" sibTransId="{102F19BA-C7B0-484B-B9F9-177D7FC59C22}"/>
    <dgm:cxn modelId="{A8102355-EA77-45E9-83C2-3EDF462EC96B}" type="presOf" srcId="{CDFD1267-A9B1-432E-8CAF-CE9F3D03D62E}" destId="{4DC51BC5-2A8D-4E7F-9640-009A8F0E7A93}" srcOrd="0" destOrd="0" presId="urn:microsoft.com/office/officeart/2005/8/layout/lProcess3"/>
    <dgm:cxn modelId="{1EA34B79-D405-4263-B30E-A0C51021466D}" type="presOf" srcId="{3DD9ABCD-E2A5-45F3-9228-3D8DAF97A565}" destId="{4077E372-5EB4-4DDC-9DE2-A4D0B0A6E790}" srcOrd="0" destOrd="0" presId="urn:microsoft.com/office/officeart/2005/8/layout/lProcess3"/>
    <dgm:cxn modelId="{9C74C57E-177A-42B1-8E39-C80D38E727DF}" srcId="{27D1A1C0-844F-4694-81AE-7B91EAC3091A}" destId="{A90C8353-0C36-4A80-B39E-478EF1B4BC49}" srcOrd="1" destOrd="0" parTransId="{F85963BB-6C8A-4960-B065-DEA16E0AFD96}" sibTransId="{16F7BD66-266A-4952-803F-C6FFD1276B5E}"/>
    <dgm:cxn modelId="{1299D382-B10E-405D-B731-BB0B34614F64}" type="presOf" srcId="{EF75874D-FB71-4547-B369-1BBD62ABF081}" destId="{252E17FA-7E39-41A5-A346-7CC4C1D6DD06}" srcOrd="0" destOrd="0" presId="urn:microsoft.com/office/officeart/2005/8/layout/lProcess3"/>
    <dgm:cxn modelId="{3DB7C492-B030-42FF-94D5-2F4CC60C0364}" srcId="{3DD9ABCD-E2A5-45F3-9228-3D8DAF97A565}" destId="{207368AA-84F4-427C-B740-22A6A7A3FC27}" srcOrd="1" destOrd="0" parTransId="{C45C7BF1-1448-4D3E-BC10-1D518B82EEF7}" sibTransId="{688B2934-BE13-4FC5-859E-BC65D2233E86}"/>
    <dgm:cxn modelId="{231CC09C-D012-420A-9046-13AE13223AA1}" srcId="{3DD9ABCD-E2A5-45F3-9228-3D8DAF97A565}" destId="{CDFD1267-A9B1-432E-8CAF-CE9F3D03D62E}" srcOrd="0" destOrd="0" parTransId="{0453F7DF-322E-4AFB-A0A0-DF9C902CB1A4}" sibTransId="{F38FE9EB-62AD-4A8E-8227-769F9591A83C}"/>
    <dgm:cxn modelId="{444FD5A1-0115-4E0A-9BC8-C28988386180}" srcId="{27D1A1C0-844F-4694-81AE-7B91EAC3091A}" destId="{871D68DF-093C-45BA-8ABB-65E3063BE4EE}" srcOrd="0" destOrd="0" parTransId="{86CD7187-08AD-4F16-A7C7-04CB0BF3B6CF}" sibTransId="{4E250BD5-2046-417B-A720-1FC0C5637616}"/>
    <dgm:cxn modelId="{2F8D6CBC-FC35-4C08-BA30-9BF533C895B3}" srcId="{2891BA1E-A709-4425-93EE-3B685F091680}" destId="{084F308D-7144-410B-B925-25EEBE1DAF2A}" srcOrd="2" destOrd="0" parTransId="{8F2D56D4-2529-4F7B-B8B4-E0BDD5A2F269}" sibTransId="{C654D37A-848F-46E6-BAF3-FA407503CB7F}"/>
    <dgm:cxn modelId="{2C27D0BD-8C84-4007-82C5-8C06B6D89875}" type="presOf" srcId="{084F308D-7144-410B-B925-25EEBE1DAF2A}" destId="{8F0AFAB1-3EF4-474D-9706-F85D6A0DE4A2}" srcOrd="0" destOrd="0" presId="urn:microsoft.com/office/officeart/2005/8/layout/lProcess3"/>
    <dgm:cxn modelId="{27D129C3-78C9-45C6-9F40-66E2BDC20459}" srcId="{AAD9D814-A695-462C-9D03-4565B2A66254}" destId="{EF75874D-FB71-4547-B369-1BBD62ABF081}" srcOrd="1" destOrd="0" parTransId="{52A5EE01-7F9A-42B4-8EDD-7FEA53041B62}" sibTransId="{CC32CCD1-4E03-49E5-9BEB-C26352FD50C1}"/>
    <dgm:cxn modelId="{62DCF0C8-8014-4C89-B694-7D2888B9E28A}" type="presOf" srcId="{3F25DFD2-BECB-4CBD-9326-F36017B87BC7}" destId="{C1446A15-8EA4-4434-9D48-BA87053A8776}" srcOrd="0" destOrd="0" presId="urn:microsoft.com/office/officeart/2005/8/layout/lProcess3"/>
    <dgm:cxn modelId="{513205D1-1A8D-4F53-A05F-E894817D43E4}" type="presOf" srcId="{2891BA1E-A709-4425-93EE-3B685F091680}" destId="{D39A8F3B-2E4B-47CD-BB60-C07BC15DCF6F}" srcOrd="0" destOrd="0" presId="urn:microsoft.com/office/officeart/2005/8/layout/lProcess3"/>
    <dgm:cxn modelId="{E34ED5D2-EF03-4FA1-8B95-2D13AC90A9D3}" type="presOf" srcId="{AAD9D814-A695-462C-9D03-4565B2A66254}" destId="{629E3A0C-A124-44F3-BA81-E2F762A5BFBC}" srcOrd="0" destOrd="0" presId="urn:microsoft.com/office/officeart/2005/8/layout/lProcess3"/>
    <dgm:cxn modelId="{D778E3E9-05D3-4EB5-A35F-033EACA6430C}" type="presOf" srcId="{27D1A1C0-844F-4694-81AE-7B91EAC3091A}" destId="{73B260A6-1604-4286-964D-95E4D16C19F7}" srcOrd="0" destOrd="0" presId="urn:microsoft.com/office/officeart/2005/8/layout/lProcess3"/>
    <dgm:cxn modelId="{814D91EF-3E12-41F3-8F9F-53027D80FA87}" type="presOf" srcId="{CBFBDFA7-3534-4BF4-933D-4E6E6E5F3B0E}" destId="{FD69C499-BB3C-4FF7-BB0D-3697DC233DA7}" srcOrd="0" destOrd="0" presId="urn:microsoft.com/office/officeart/2005/8/layout/lProcess3"/>
    <dgm:cxn modelId="{73BDABF2-6B80-4245-BCA5-8D523F4C48FF}" srcId="{FCAA23DE-91BB-4BCD-9A23-41E48C57BF2C}" destId="{3DD9ABCD-E2A5-45F3-9228-3D8DAF97A565}" srcOrd="0" destOrd="0" parTransId="{C02FE607-58B8-4771-95CD-40B85A79CF3E}" sibTransId="{F4205664-38F6-484C-BCF0-F7892532502B}"/>
    <dgm:cxn modelId="{37D465F7-C335-4775-8045-2CDDBEB16B50}" srcId="{FCAA23DE-91BB-4BCD-9A23-41E48C57BF2C}" destId="{2891BA1E-A709-4425-93EE-3B685F091680}" srcOrd="1" destOrd="0" parTransId="{20116083-6D02-4C31-9A2D-BA982D3B1BD2}" sibTransId="{34F0B9D8-A453-412C-B0EE-0E9B3F2AED51}"/>
    <dgm:cxn modelId="{607D40F8-FC30-4F06-B923-981ECB31675E}" type="presOf" srcId="{871D68DF-093C-45BA-8ABB-65E3063BE4EE}" destId="{8666772B-7A74-4975-9221-A15B9FB57CBB}" srcOrd="0" destOrd="0" presId="urn:microsoft.com/office/officeart/2005/8/layout/lProcess3"/>
    <dgm:cxn modelId="{B73646F9-9CC5-483A-BF9C-7E03479B8EE7}" type="presOf" srcId="{207368AA-84F4-427C-B740-22A6A7A3FC27}" destId="{53BA9E3B-2479-40BB-8E9B-20159F985DDD}" srcOrd="0" destOrd="0" presId="urn:microsoft.com/office/officeart/2005/8/layout/lProcess3"/>
    <dgm:cxn modelId="{B0ACF4F9-998E-4B64-9946-4349435A0843}" type="presOf" srcId="{FCAA23DE-91BB-4BCD-9A23-41E48C57BF2C}" destId="{CCA78808-FFBE-4A66-B6E0-A67A96ED36C1}" srcOrd="0" destOrd="0" presId="urn:microsoft.com/office/officeart/2005/8/layout/lProcess3"/>
    <dgm:cxn modelId="{53C1A6FC-268C-40B9-9AD6-B3D5D92107DB}" srcId="{FCAA23DE-91BB-4BCD-9A23-41E48C57BF2C}" destId="{AAD9D814-A695-462C-9D03-4565B2A66254}" srcOrd="3" destOrd="0" parTransId="{5CDD2967-DE2C-4798-8F69-F9FF8E1DF553}" sibTransId="{A63E8794-11FE-4D0D-AC4F-2FDE27DDB895}"/>
    <dgm:cxn modelId="{C71A4E39-7147-4329-BD1D-77EAC389044B}" type="presParOf" srcId="{CCA78808-FFBE-4A66-B6E0-A67A96ED36C1}" destId="{AA6AD371-6529-4775-99BC-B1FBF63AFBB3}" srcOrd="0" destOrd="0" presId="urn:microsoft.com/office/officeart/2005/8/layout/lProcess3"/>
    <dgm:cxn modelId="{4CCB4F44-8056-4E74-A78F-D72B8DF13690}" type="presParOf" srcId="{AA6AD371-6529-4775-99BC-B1FBF63AFBB3}" destId="{4077E372-5EB4-4DDC-9DE2-A4D0B0A6E790}" srcOrd="0" destOrd="0" presId="urn:microsoft.com/office/officeart/2005/8/layout/lProcess3"/>
    <dgm:cxn modelId="{4F6F571A-ADE0-430A-A805-E950E323023A}" type="presParOf" srcId="{AA6AD371-6529-4775-99BC-B1FBF63AFBB3}" destId="{58B0AA17-A745-4C4D-85A3-88B498206CEE}" srcOrd="1" destOrd="0" presId="urn:microsoft.com/office/officeart/2005/8/layout/lProcess3"/>
    <dgm:cxn modelId="{4BD06523-1102-4D27-85E2-AA5FEB23DEC6}" type="presParOf" srcId="{AA6AD371-6529-4775-99BC-B1FBF63AFBB3}" destId="{4DC51BC5-2A8D-4E7F-9640-009A8F0E7A93}" srcOrd="2" destOrd="0" presId="urn:microsoft.com/office/officeart/2005/8/layout/lProcess3"/>
    <dgm:cxn modelId="{60B483C5-535E-4731-B26C-D3E214952FE0}" type="presParOf" srcId="{AA6AD371-6529-4775-99BC-B1FBF63AFBB3}" destId="{ABA8E4DE-8C64-4438-9334-DC5DA280583E}" srcOrd="3" destOrd="0" presId="urn:microsoft.com/office/officeart/2005/8/layout/lProcess3"/>
    <dgm:cxn modelId="{36058772-7885-4234-B590-4B9D122CBD99}" type="presParOf" srcId="{AA6AD371-6529-4775-99BC-B1FBF63AFBB3}" destId="{53BA9E3B-2479-40BB-8E9B-20159F985DDD}" srcOrd="4" destOrd="0" presId="urn:microsoft.com/office/officeart/2005/8/layout/lProcess3"/>
    <dgm:cxn modelId="{596C64CB-ED00-4F54-B770-FEFA2783B6D3}" type="presParOf" srcId="{AA6AD371-6529-4775-99BC-B1FBF63AFBB3}" destId="{B8751738-9914-40FE-971F-0557AE59015D}" srcOrd="5" destOrd="0" presId="urn:microsoft.com/office/officeart/2005/8/layout/lProcess3"/>
    <dgm:cxn modelId="{231B606C-F2C2-428F-A3E8-E10454059A2F}" type="presParOf" srcId="{AA6AD371-6529-4775-99BC-B1FBF63AFBB3}" destId="{FD69C499-BB3C-4FF7-BB0D-3697DC233DA7}" srcOrd="6" destOrd="0" presId="urn:microsoft.com/office/officeart/2005/8/layout/lProcess3"/>
    <dgm:cxn modelId="{3168E52A-66F9-42A5-A170-A5055257126B}" type="presParOf" srcId="{AA6AD371-6529-4775-99BC-B1FBF63AFBB3}" destId="{511B075A-D6ED-4712-8250-E3EBD03975DD}" srcOrd="7" destOrd="0" presId="urn:microsoft.com/office/officeart/2005/8/layout/lProcess3"/>
    <dgm:cxn modelId="{228F6401-42DF-4244-A011-9C000A3BF480}" type="presParOf" srcId="{AA6AD371-6529-4775-99BC-B1FBF63AFBB3}" destId="{510DD9D7-55B4-48E6-921E-0C363A3692FD}" srcOrd="8" destOrd="0" presId="urn:microsoft.com/office/officeart/2005/8/layout/lProcess3"/>
    <dgm:cxn modelId="{E4E72867-B255-4F5D-B65D-F2C4DD7E3316}" type="presParOf" srcId="{CCA78808-FFBE-4A66-B6E0-A67A96ED36C1}" destId="{51979109-6686-4A34-976A-BB86AC2E0653}" srcOrd="1" destOrd="0" presId="urn:microsoft.com/office/officeart/2005/8/layout/lProcess3"/>
    <dgm:cxn modelId="{76F4E22D-A539-4173-AF46-3085B81CF9F2}" type="presParOf" srcId="{CCA78808-FFBE-4A66-B6E0-A67A96ED36C1}" destId="{720E991A-CE9C-4E04-BEF9-8969F375975E}" srcOrd="2" destOrd="0" presId="urn:microsoft.com/office/officeart/2005/8/layout/lProcess3"/>
    <dgm:cxn modelId="{BD64F008-50F8-48B4-BBDD-142259A4C205}" type="presParOf" srcId="{720E991A-CE9C-4E04-BEF9-8969F375975E}" destId="{D39A8F3B-2E4B-47CD-BB60-C07BC15DCF6F}" srcOrd="0" destOrd="0" presId="urn:microsoft.com/office/officeart/2005/8/layout/lProcess3"/>
    <dgm:cxn modelId="{DF79DEB1-7C14-4D8F-BB6B-D9FBC874CF13}" type="presParOf" srcId="{720E991A-CE9C-4E04-BEF9-8969F375975E}" destId="{94A08992-94BA-4A26-A367-E47C624E4CD4}" srcOrd="1" destOrd="0" presId="urn:microsoft.com/office/officeart/2005/8/layout/lProcess3"/>
    <dgm:cxn modelId="{F366D3D7-D64D-4594-9A22-3ACAA55707E1}" type="presParOf" srcId="{720E991A-CE9C-4E04-BEF9-8969F375975E}" destId="{716C8D55-4584-4FAC-907E-9100586E315E}" srcOrd="2" destOrd="0" presId="urn:microsoft.com/office/officeart/2005/8/layout/lProcess3"/>
    <dgm:cxn modelId="{F8731275-113F-46ED-8367-78A1BE3BD6F8}" type="presParOf" srcId="{720E991A-CE9C-4E04-BEF9-8969F375975E}" destId="{9CB6A84E-DF4C-4157-947B-CFE44D0502C1}" srcOrd="3" destOrd="0" presId="urn:microsoft.com/office/officeart/2005/8/layout/lProcess3"/>
    <dgm:cxn modelId="{1B193619-9857-4FD9-BABC-3DFD51BF568D}" type="presParOf" srcId="{720E991A-CE9C-4E04-BEF9-8969F375975E}" destId="{C1446A15-8EA4-4434-9D48-BA87053A8776}" srcOrd="4" destOrd="0" presId="urn:microsoft.com/office/officeart/2005/8/layout/lProcess3"/>
    <dgm:cxn modelId="{915B7110-D313-41EA-9328-83319936825C}" type="presParOf" srcId="{720E991A-CE9C-4E04-BEF9-8969F375975E}" destId="{D9356E43-7BC7-486A-AD4D-77AC0D5EB448}" srcOrd="5" destOrd="0" presId="urn:microsoft.com/office/officeart/2005/8/layout/lProcess3"/>
    <dgm:cxn modelId="{CA41E359-DD94-4FF0-9123-133A3110F6D5}" type="presParOf" srcId="{720E991A-CE9C-4E04-BEF9-8969F375975E}" destId="{8F0AFAB1-3EF4-474D-9706-F85D6A0DE4A2}" srcOrd="6" destOrd="0" presId="urn:microsoft.com/office/officeart/2005/8/layout/lProcess3"/>
    <dgm:cxn modelId="{0DF7BDC0-A8CF-4722-BDF8-57E7FC6C27E5}" type="presParOf" srcId="{CCA78808-FFBE-4A66-B6E0-A67A96ED36C1}" destId="{F35F8282-3603-45C2-AAA6-7C4C4E24937D}" srcOrd="3" destOrd="0" presId="urn:microsoft.com/office/officeart/2005/8/layout/lProcess3"/>
    <dgm:cxn modelId="{417DA4A8-945E-4ED8-B598-DC41572B6A6D}" type="presParOf" srcId="{CCA78808-FFBE-4A66-B6E0-A67A96ED36C1}" destId="{C7F9D1F6-9590-47E0-9958-DFC909A114AC}" srcOrd="4" destOrd="0" presId="urn:microsoft.com/office/officeart/2005/8/layout/lProcess3"/>
    <dgm:cxn modelId="{2E841715-C895-4986-AB87-5B348C4A292C}" type="presParOf" srcId="{C7F9D1F6-9590-47E0-9958-DFC909A114AC}" destId="{73B260A6-1604-4286-964D-95E4D16C19F7}" srcOrd="0" destOrd="0" presId="urn:microsoft.com/office/officeart/2005/8/layout/lProcess3"/>
    <dgm:cxn modelId="{56039249-FA41-485D-8E2C-404EB33AC97B}" type="presParOf" srcId="{C7F9D1F6-9590-47E0-9958-DFC909A114AC}" destId="{6E746039-15D5-480C-9993-D77CD8461EFF}" srcOrd="1" destOrd="0" presId="urn:microsoft.com/office/officeart/2005/8/layout/lProcess3"/>
    <dgm:cxn modelId="{3DA169E9-3FD3-468F-996F-E35E85C7865F}" type="presParOf" srcId="{C7F9D1F6-9590-47E0-9958-DFC909A114AC}" destId="{8666772B-7A74-4975-9221-A15B9FB57CBB}" srcOrd="2" destOrd="0" presId="urn:microsoft.com/office/officeart/2005/8/layout/lProcess3"/>
    <dgm:cxn modelId="{B1FB008D-E4EF-4B6D-9414-6BB494DCD26C}" type="presParOf" srcId="{C7F9D1F6-9590-47E0-9958-DFC909A114AC}" destId="{C4F27BB2-9459-4428-A4FE-54A5D12FA68A}" srcOrd="3" destOrd="0" presId="urn:microsoft.com/office/officeart/2005/8/layout/lProcess3"/>
    <dgm:cxn modelId="{8CE4A419-15F1-49D9-B38E-274E17F4CADA}" type="presParOf" srcId="{C7F9D1F6-9590-47E0-9958-DFC909A114AC}" destId="{8E40B279-E797-4DFC-B4CB-D2A183570C5C}" srcOrd="4" destOrd="0" presId="urn:microsoft.com/office/officeart/2005/8/layout/lProcess3"/>
    <dgm:cxn modelId="{71007EBA-8359-40BA-B2F3-32A16CF33092}" type="presParOf" srcId="{CCA78808-FFBE-4A66-B6E0-A67A96ED36C1}" destId="{749C1F6D-0A9D-45AE-A691-A0D9AAE7DE17}" srcOrd="5" destOrd="0" presId="urn:microsoft.com/office/officeart/2005/8/layout/lProcess3"/>
    <dgm:cxn modelId="{A5403446-6922-48F0-BBEE-ACB5C42A92AA}" type="presParOf" srcId="{CCA78808-FFBE-4A66-B6E0-A67A96ED36C1}" destId="{094AC7FE-C58C-4E02-8079-E08DF4C64E6E}" srcOrd="6" destOrd="0" presId="urn:microsoft.com/office/officeart/2005/8/layout/lProcess3"/>
    <dgm:cxn modelId="{D31734AE-C570-4569-98ED-5189D96859EC}" type="presParOf" srcId="{094AC7FE-C58C-4E02-8079-E08DF4C64E6E}" destId="{629E3A0C-A124-44F3-BA81-E2F762A5BFBC}" srcOrd="0" destOrd="0" presId="urn:microsoft.com/office/officeart/2005/8/layout/lProcess3"/>
    <dgm:cxn modelId="{B601004D-0418-42CC-B6CB-7D37BED723E9}" type="presParOf" srcId="{094AC7FE-C58C-4E02-8079-E08DF4C64E6E}" destId="{97AE8D20-DFD1-4AD9-9819-511BB5C3D81C}" srcOrd="1" destOrd="0" presId="urn:microsoft.com/office/officeart/2005/8/layout/lProcess3"/>
    <dgm:cxn modelId="{013DF19A-78B0-47F6-A416-6BEC9B82D723}" type="presParOf" srcId="{094AC7FE-C58C-4E02-8079-E08DF4C64E6E}" destId="{F18D7605-3CBC-4F88-B9B3-D6768EF29F12}" srcOrd="2" destOrd="0" presId="urn:microsoft.com/office/officeart/2005/8/layout/lProcess3"/>
    <dgm:cxn modelId="{3351C5B8-9107-403D-B83D-E575F0DC04B2}" type="presParOf" srcId="{094AC7FE-C58C-4E02-8079-E08DF4C64E6E}" destId="{3CBD9ED9-D44A-4F0C-9123-6DE80424C22A}" srcOrd="3" destOrd="0" presId="urn:microsoft.com/office/officeart/2005/8/layout/lProcess3"/>
    <dgm:cxn modelId="{DD1E9C9A-38F4-4CE5-BF20-B36C1ACC9BE3}" type="presParOf" srcId="{094AC7FE-C58C-4E02-8079-E08DF4C64E6E}" destId="{252E17FA-7E39-41A5-A346-7CC4C1D6DD06}"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243CCA-C6F0-4626-AC54-FD799E84B28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2537D22-C7CE-42B8-94E3-9DE6E9FA4BEE}">
      <dgm:prSet phldrT="[Text]"/>
      <dgm:spPr/>
      <dgm:t>
        <a:bodyPr/>
        <a:lstStyle/>
        <a:p>
          <a:pPr algn="ctr"/>
          <a:r>
            <a:rPr lang="en-US"/>
            <a:t>EOY B Record</a:t>
          </a:r>
        </a:p>
      </dgm:t>
    </dgm:pt>
    <dgm:pt modelId="{59E8C63B-DB4F-4C8B-8FCB-9096A4655F97}" type="parTrans" cxnId="{96D66DD9-1D09-4D1C-89D3-0F943E3A0B0A}">
      <dgm:prSet/>
      <dgm:spPr/>
      <dgm:t>
        <a:bodyPr/>
        <a:lstStyle/>
        <a:p>
          <a:endParaRPr lang="en-US"/>
        </a:p>
      </dgm:t>
    </dgm:pt>
    <dgm:pt modelId="{F62225B9-7C0C-4A1C-984C-C1D498833B95}" type="sibTrans" cxnId="{96D66DD9-1D09-4D1C-89D3-0F943E3A0B0A}">
      <dgm:prSet/>
      <dgm:spPr/>
      <dgm:t>
        <a:bodyPr/>
        <a:lstStyle/>
        <a:p>
          <a:endParaRPr lang="en-US"/>
        </a:p>
      </dgm:t>
    </dgm:pt>
    <dgm:pt modelId="{D7CE4126-7882-4C40-A96E-FDF10359DF16}" type="pres">
      <dgm:prSet presAssocID="{6B243CCA-C6F0-4626-AC54-FD799E84B283}" presName="linear" presStyleCnt="0">
        <dgm:presLayoutVars>
          <dgm:animLvl val="lvl"/>
          <dgm:resizeHandles val="exact"/>
        </dgm:presLayoutVars>
      </dgm:prSet>
      <dgm:spPr/>
    </dgm:pt>
    <dgm:pt modelId="{0A0F3E12-04AE-449B-80CE-10BA5CFCEF17}" type="pres">
      <dgm:prSet presAssocID="{72537D22-C7CE-42B8-94E3-9DE6E9FA4BEE}" presName="parentText" presStyleLbl="node1" presStyleIdx="0" presStyleCnt="1">
        <dgm:presLayoutVars>
          <dgm:chMax val="0"/>
          <dgm:bulletEnabled val="1"/>
        </dgm:presLayoutVars>
      </dgm:prSet>
      <dgm:spPr/>
    </dgm:pt>
  </dgm:ptLst>
  <dgm:cxnLst>
    <dgm:cxn modelId="{6F7C28C3-8676-4358-955D-C51BA0D8972C}" type="presOf" srcId="{72537D22-C7CE-42B8-94E3-9DE6E9FA4BEE}" destId="{0A0F3E12-04AE-449B-80CE-10BA5CFCEF17}" srcOrd="0" destOrd="0" presId="urn:microsoft.com/office/officeart/2005/8/layout/vList2"/>
    <dgm:cxn modelId="{96D66DD9-1D09-4D1C-89D3-0F943E3A0B0A}" srcId="{6B243CCA-C6F0-4626-AC54-FD799E84B283}" destId="{72537D22-C7CE-42B8-94E3-9DE6E9FA4BEE}" srcOrd="0" destOrd="0" parTransId="{59E8C63B-DB4F-4C8B-8FCB-9096A4655F97}" sibTransId="{F62225B9-7C0C-4A1C-984C-C1D498833B95}"/>
    <dgm:cxn modelId="{052D8BFE-A1CA-491B-A75A-91F672D4EFAB}" type="presOf" srcId="{6B243CCA-C6F0-4626-AC54-FD799E84B283}" destId="{D7CE4126-7882-4C40-A96E-FDF10359DF16}" srcOrd="0" destOrd="0" presId="urn:microsoft.com/office/officeart/2005/8/layout/vList2"/>
    <dgm:cxn modelId="{0957B5C7-63E1-4ACB-896E-3A011EFBAE88}" type="presParOf" srcId="{D7CE4126-7882-4C40-A96E-FDF10359DF16}" destId="{0A0F3E12-04AE-449B-80CE-10BA5CFCEF17}"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243CCA-C6F0-4626-AC54-FD799E84B28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2537D22-C7CE-42B8-94E3-9DE6E9FA4BEE}">
      <dgm:prSet phldrT="[Text]"/>
      <dgm:spPr/>
      <dgm:t>
        <a:bodyPr/>
        <a:lstStyle/>
        <a:p>
          <a:pPr algn="ctr"/>
          <a:r>
            <a:rPr lang="en-US"/>
            <a:t>C Record</a:t>
          </a:r>
        </a:p>
      </dgm:t>
    </dgm:pt>
    <dgm:pt modelId="{59E8C63B-DB4F-4C8B-8FCB-9096A4655F97}" type="parTrans" cxnId="{96D66DD9-1D09-4D1C-89D3-0F943E3A0B0A}">
      <dgm:prSet/>
      <dgm:spPr/>
      <dgm:t>
        <a:bodyPr/>
        <a:lstStyle/>
        <a:p>
          <a:endParaRPr lang="en-US"/>
        </a:p>
      </dgm:t>
    </dgm:pt>
    <dgm:pt modelId="{F62225B9-7C0C-4A1C-984C-C1D498833B95}" type="sibTrans" cxnId="{96D66DD9-1D09-4D1C-89D3-0F943E3A0B0A}">
      <dgm:prSet/>
      <dgm:spPr/>
      <dgm:t>
        <a:bodyPr/>
        <a:lstStyle/>
        <a:p>
          <a:endParaRPr lang="en-US"/>
        </a:p>
      </dgm:t>
    </dgm:pt>
    <dgm:pt modelId="{D7CE4126-7882-4C40-A96E-FDF10359DF16}" type="pres">
      <dgm:prSet presAssocID="{6B243CCA-C6F0-4626-AC54-FD799E84B283}" presName="linear" presStyleCnt="0">
        <dgm:presLayoutVars>
          <dgm:animLvl val="lvl"/>
          <dgm:resizeHandles val="exact"/>
        </dgm:presLayoutVars>
      </dgm:prSet>
      <dgm:spPr/>
    </dgm:pt>
    <dgm:pt modelId="{0A0F3E12-04AE-449B-80CE-10BA5CFCEF17}" type="pres">
      <dgm:prSet presAssocID="{72537D22-C7CE-42B8-94E3-9DE6E9FA4BEE}" presName="parentText" presStyleLbl="node1" presStyleIdx="0" presStyleCnt="1">
        <dgm:presLayoutVars>
          <dgm:chMax val="0"/>
          <dgm:bulletEnabled val="1"/>
        </dgm:presLayoutVars>
      </dgm:prSet>
      <dgm:spPr/>
    </dgm:pt>
  </dgm:ptLst>
  <dgm:cxnLst>
    <dgm:cxn modelId="{6F7C28C3-8676-4358-955D-C51BA0D8972C}" type="presOf" srcId="{72537D22-C7CE-42B8-94E3-9DE6E9FA4BEE}" destId="{0A0F3E12-04AE-449B-80CE-10BA5CFCEF17}" srcOrd="0" destOrd="0" presId="urn:microsoft.com/office/officeart/2005/8/layout/vList2"/>
    <dgm:cxn modelId="{96D66DD9-1D09-4D1C-89D3-0F943E3A0B0A}" srcId="{6B243CCA-C6F0-4626-AC54-FD799E84B283}" destId="{72537D22-C7CE-42B8-94E3-9DE6E9FA4BEE}" srcOrd="0" destOrd="0" parTransId="{59E8C63B-DB4F-4C8B-8FCB-9096A4655F97}" sibTransId="{F62225B9-7C0C-4A1C-984C-C1D498833B95}"/>
    <dgm:cxn modelId="{052D8BFE-A1CA-491B-A75A-91F672D4EFAB}" type="presOf" srcId="{6B243CCA-C6F0-4626-AC54-FD799E84B283}" destId="{D7CE4126-7882-4C40-A96E-FDF10359DF16}" srcOrd="0" destOrd="0" presId="urn:microsoft.com/office/officeart/2005/8/layout/vList2"/>
    <dgm:cxn modelId="{0957B5C7-63E1-4ACB-896E-3A011EFBAE88}" type="presParOf" srcId="{D7CE4126-7882-4C40-A96E-FDF10359DF16}" destId="{0A0F3E12-04AE-449B-80CE-10BA5CFCEF17}"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6BB10B2-ADCC-4EC2-B03B-485E4D62C37A}" type="doc">
      <dgm:prSet loTypeId="urn:microsoft.com/office/officeart/2005/8/layout/vProcess5" loCatId="process" qsTypeId="urn:microsoft.com/office/officeart/2005/8/quickstyle/3d3" qsCatId="3D" csTypeId="urn:microsoft.com/office/officeart/2005/8/colors/accent1_2" csCatId="accent1" phldr="1"/>
      <dgm:spPr/>
      <dgm:t>
        <a:bodyPr/>
        <a:lstStyle/>
        <a:p>
          <a:endParaRPr lang="en-US"/>
        </a:p>
      </dgm:t>
    </dgm:pt>
    <dgm:pt modelId="{870ACE44-3B19-4C03-931E-884517D68DE8}">
      <dgm:prSet phldrT="[Text]"/>
      <dgm:spPr/>
      <dgm:t>
        <a:bodyPr/>
        <a:lstStyle/>
        <a:p>
          <a:r>
            <a:rPr lang="en-US"/>
            <a:t>Upload Data</a:t>
          </a:r>
        </a:p>
      </dgm:t>
    </dgm:pt>
    <dgm:pt modelId="{4055375D-946E-46E6-8F8F-8A12DED7226A}" type="parTrans" cxnId="{FD8F1216-AE16-4E89-B8A3-426F3D0B5083}">
      <dgm:prSet/>
      <dgm:spPr/>
      <dgm:t>
        <a:bodyPr/>
        <a:lstStyle/>
        <a:p>
          <a:endParaRPr lang="en-US"/>
        </a:p>
      </dgm:t>
    </dgm:pt>
    <dgm:pt modelId="{04FDF14A-C6A5-4696-9F51-BFD8913D6FF2}" type="sibTrans" cxnId="{FD8F1216-AE16-4E89-B8A3-426F3D0B5083}">
      <dgm:prSet/>
      <dgm:spPr/>
      <dgm:t>
        <a:bodyPr/>
        <a:lstStyle/>
        <a:p>
          <a:endParaRPr lang="en-US"/>
        </a:p>
      </dgm:t>
    </dgm:pt>
    <dgm:pt modelId="{C2DC2165-EB10-44B3-AB7F-AD077C8C6E68}">
      <dgm:prSet phldrT="[Text]"/>
      <dgm:spPr/>
      <dgm:t>
        <a:bodyPr/>
        <a:lstStyle/>
        <a:p>
          <a:r>
            <a:rPr lang="en-US"/>
            <a:t>Resolve All issues</a:t>
          </a:r>
        </a:p>
      </dgm:t>
    </dgm:pt>
    <dgm:pt modelId="{AFC5B02D-A8D9-4D77-A402-A90C30319647}" type="parTrans" cxnId="{C416DD2C-0AD9-4A05-BBB5-B42216C1DBAE}">
      <dgm:prSet/>
      <dgm:spPr/>
      <dgm:t>
        <a:bodyPr/>
        <a:lstStyle/>
        <a:p>
          <a:endParaRPr lang="en-US"/>
        </a:p>
      </dgm:t>
    </dgm:pt>
    <dgm:pt modelId="{DB8BC04D-A13F-4541-AF92-CFC64667658E}" type="sibTrans" cxnId="{C416DD2C-0AD9-4A05-BBB5-B42216C1DBAE}">
      <dgm:prSet/>
      <dgm:spPr/>
      <dgm:t>
        <a:bodyPr/>
        <a:lstStyle/>
        <a:p>
          <a:endParaRPr lang="en-US"/>
        </a:p>
      </dgm:t>
    </dgm:pt>
    <dgm:pt modelId="{5AA8604B-7C36-4340-A7EB-EBD18B8BEDC2}">
      <dgm:prSet phldrT="[Text]"/>
      <dgm:spPr/>
      <dgm:t>
        <a:bodyPr/>
        <a:lstStyle/>
        <a:p>
          <a:r>
            <a:rPr lang="en-US"/>
            <a:t>Submit For Local Approval</a:t>
          </a:r>
        </a:p>
      </dgm:t>
    </dgm:pt>
    <dgm:pt modelId="{A638FE6F-2216-4E0A-A8A4-DBC2336E114C}" type="parTrans" cxnId="{AC2D27FE-4240-4077-8208-A1818A2BACF1}">
      <dgm:prSet/>
      <dgm:spPr/>
      <dgm:t>
        <a:bodyPr/>
        <a:lstStyle/>
        <a:p>
          <a:endParaRPr lang="en-US"/>
        </a:p>
      </dgm:t>
    </dgm:pt>
    <dgm:pt modelId="{4FABBCB4-F7BF-4ECE-975F-355F52A9BD99}" type="sibTrans" cxnId="{AC2D27FE-4240-4077-8208-A1818A2BACF1}">
      <dgm:prSet/>
      <dgm:spPr/>
      <dgm:t>
        <a:bodyPr/>
        <a:lstStyle/>
        <a:p>
          <a:endParaRPr lang="en-US"/>
        </a:p>
      </dgm:t>
    </dgm:pt>
    <dgm:pt modelId="{146ABB25-51A1-4A0C-8138-D8300D410746}">
      <dgm:prSet phldrT="[Text]"/>
      <dgm:spPr/>
      <dgm:t>
        <a:bodyPr/>
        <a:lstStyle/>
        <a:p>
          <a:r>
            <a:rPr lang="en-US"/>
            <a:t>Local PEC Data Approver</a:t>
          </a:r>
        </a:p>
      </dgm:t>
    </dgm:pt>
    <dgm:pt modelId="{2EF54598-F766-413C-AE5F-071ECDF0ABF6}" type="parTrans" cxnId="{78EF46D2-018E-4D12-8E02-F0A40A0572DE}">
      <dgm:prSet/>
      <dgm:spPr/>
      <dgm:t>
        <a:bodyPr/>
        <a:lstStyle/>
        <a:p>
          <a:endParaRPr lang="en-US"/>
        </a:p>
      </dgm:t>
    </dgm:pt>
    <dgm:pt modelId="{86F22B61-06B2-493A-8DCB-007B4370C4EA}" type="sibTrans" cxnId="{78EF46D2-018E-4D12-8E02-F0A40A0572DE}">
      <dgm:prSet/>
      <dgm:spPr/>
      <dgm:t>
        <a:bodyPr/>
        <a:lstStyle/>
        <a:p>
          <a:endParaRPr lang="en-US"/>
        </a:p>
      </dgm:t>
    </dgm:pt>
    <dgm:pt modelId="{A14C4E85-EC61-4D47-976F-54EC6F2683DF}">
      <dgm:prSet phldrT="[Text]"/>
      <dgm:spPr/>
      <dgm:t>
        <a:bodyPr/>
        <a:lstStyle/>
        <a:p>
          <a:r>
            <a:rPr lang="en-US"/>
            <a:t>Submit For Verification</a:t>
          </a:r>
        </a:p>
      </dgm:t>
    </dgm:pt>
    <dgm:pt modelId="{FCF8434E-30A2-45AD-8D6C-79A90E1ABF3F}" type="parTrans" cxnId="{E0A1E456-F7CA-46D1-BF57-38866A1DCE43}">
      <dgm:prSet/>
      <dgm:spPr/>
      <dgm:t>
        <a:bodyPr/>
        <a:lstStyle/>
        <a:p>
          <a:endParaRPr lang="en-US"/>
        </a:p>
      </dgm:t>
    </dgm:pt>
    <dgm:pt modelId="{CA6117BB-4852-43AF-8225-58736E1BAD47}" type="sibTrans" cxnId="{E0A1E456-F7CA-46D1-BF57-38866A1DCE43}">
      <dgm:prSet/>
      <dgm:spPr/>
      <dgm:t>
        <a:bodyPr/>
        <a:lstStyle/>
        <a:p>
          <a:endParaRPr lang="en-US"/>
        </a:p>
      </dgm:t>
    </dgm:pt>
    <dgm:pt modelId="{18EBAB93-5B53-406A-99C4-69591C009BBC}">
      <dgm:prSet phldrT="[Text]"/>
      <dgm:spPr/>
      <dgm:t>
        <a:bodyPr/>
        <a:lstStyle/>
        <a:p>
          <a:r>
            <a:rPr lang="en-US"/>
            <a:t>Goes to Superintendent</a:t>
          </a:r>
        </a:p>
      </dgm:t>
    </dgm:pt>
    <dgm:pt modelId="{D88EBCE8-417D-43BB-AA4D-36E093531D11}" type="parTrans" cxnId="{A1FFBEC8-C5E4-4CFC-A187-939FCBE100C4}">
      <dgm:prSet/>
      <dgm:spPr/>
      <dgm:t>
        <a:bodyPr/>
        <a:lstStyle/>
        <a:p>
          <a:endParaRPr lang="en-US"/>
        </a:p>
      </dgm:t>
    </dgm:pt>
    <dgm:pt modelId="{CD948B45-D609-44F7-922F-3B3121DB5761}" type="sibTrans" cxnId="{A1FFBEC8-C5E4-4CFC-A187-939FCBE100C4}">
      <dgm:prSet/>
      <dgm:spPr/>
      <dgm:t>
        <a:bodyPr/>
        <a:lstStyle/>
        <a:p>
          <a:endParaRPr lang="en-US"/>
        </a:p>
      </dgm:t>
    </dgm:pt>
    <dgm:pt modelId="{9676BB94-3DED-4235-8FF6-D542E8556835}">
      <dgm:prSet phldrT="[Text]"/>
      <dgm:spPr/>
      <dgm:t>
        <a:bodyPr/>
        <a:lstStyle/>
        <a:p>
          <a:r>
            <a:rPr lang="en-US"/>
            <a:t>Review Verification Report</a:t>
          </a:r>
        </a:p>
      </dgm:t>
    </dgm:pt>
    <dgm:pt modelId="{5F1B029E-D54E-4C06-BEF5-287EC1C1EEFB}" type="parTrans" cxnId="{8208A2BD-66F6-4A68-AE6D-C423C63CA401}">
      <dgm:prSet/>
      <dgm:spPr/>
    </dgm:pt>
    <dgm:pt modelId="{C4089C27-C60E-490F-8B09-50F6B73DEB47}" type="sibTrans" cxnId="{8208A2BD-66F6-4A68-AE6D-C423C63CA401}">
      <dgm:prSet/>
      <dgm:spPr/>
    </dgm:pt>
    <dgm:pt modelId="{940E785A-0869-43F8-938C-7147A59BDF04}">
      <dgm:prSet phldrT="[Text]"/>
      <dgm:spPr/>
      <dgm:t>
        <a:bodyPr/>
        <a:lstStyle/>
        <a:p>
          <a:r>
            <a:rPr lang="en-US"/>
            <a:t>Local HR Approver</a:t>
          </a:r>
        </a:p>
      </dgm:t>
    </dgm:pt>
    <dgm:pt modelId="{EBDFACCA-69A7-40F0-B856-D52725E47D5A}" type="parTrans" cxnId="{3F0D8270-28F2-463A-8C22-4CE4F8BF5B5D}">
      <dgm:prSet/>
      <dgm:spPr/>
    </dgm:pt>
    <dgm:pt modelId="{852CEF76-7B4C-4D09-A7F3-D07A79BA83E0}" type="sibTrans" cxnId="{3F0D8270-28F2-463A-8C22-4CE4F8BF5B5D}">
      <dgm:prSet/>
      <dgm:spPr/>
    </dgm:pt>
    <dgm:pt modelId="{21FE684D-3D07-4C0B-95E6-20DBE8467264}" type="pres">
      <dgm:prSet presAssocID="{D6BB10B2-ADCC-4EC2-B03B-485E4D62C37A}" presName="outerComposite" presStyleCnt="0">
        <dgm:presLayoutVars>
          <dgm:chMax val="5"/>
          <dgm:dir/>
          <dgm:resizeHandles val="exact"/>
        </dgm:presLayoutVars>
      </dgm:prSet>
      <dgm:spPr/>
    </dgm:pt>
    <dgm:pt modelId="{B2496F50-A647-43F9-958B-2A19B9B05C0B}" type="pres">
      <dgm:prSet presAssocID="{D6BB10B2-ADCC-4EC2-B03B-485E4D62C37A}" presName="dummyMaxCanvas" presStyleCnt="0">
        <dgm:presLayoutVars/>
      </dgm:prSet>
      <dgm:spPr/>
    </dgm:pt>
    <dgm:pt modelId="{CECDA332-2378-48A4-8725-89011DD5645A}" type="pres">
      <dgm:prSet presAssocID="{D6BB10B2-ADCC-4EC2-B03B-485E4D62C37A}" presName="ThreeNodes_1" presStyleLbl="node1" presStyleIdx="0" presStyleCnt="3">
        <dgm:presLayoutVars>
          <dgm:bulletEnabled val="1"/>
        </dgm:presLayoutVars>
      </dgm:prSet>
      <dgm:spPr/>
    </dgm:pt>
    <dgm:pt modelId="{BB4CEB16-DDD3-4952-9411-2E9419884F78}" type="pres">
      <dgm:prSet presAssocID="{D6BB10B2-ADCC-4EC2-B03B-485E4D62C37A}" presName="ThreeNodes_2" presStyleLbl="node1" presStyleIdx="1" presStyleCnt="3">
        <dgm:presLayoutVars>
          <dgm:bulletEnabled val="1"/>
        </dgm:presLayoutVars>
      </dgm:prSet>
      <dgm:spPr/>
    </dgm:pt>
    <dgm:pt modelId="{6CB900EE-23AB-48BA-B58B-ABF24778BC11}" type="pres">
      <dgm:prSet presAssocID="{D6BB10B2-ADCC-4EC2-B03B-485E4D62C37A}" presName="ThreeNodes_3" presStyleLbl="node1" presStyleIdx="2" presStyleCnt="3">
        <dgm:presLayoutVars>
          <dgm:bulletEnabled val="1"/>
        </dgm:presLayoutVars>
      </dgm:prSet>
      <dgm:spPr/>
    </dgm:pt>
    <dgm:pt modelId="{7B07D3D4-75B4-4167-A735-889E9523F457}" type="pres">
      <dgm:prSet presAssocID="{D6BB10B2-ADCC-4EC2-B03B-485E4D62C37A}" presName="ThreeConn_1-2" presStyleLbl="fgAccFollowNode1" presStyleIdx="0" presStyleCnt="2">
        <dgm:presLayoutVars>
          <dgm:bulletEnabled val="1"/>
        </dgm:presLayoutVars>
      </dgm:prSet>
      <dgm:spPr/>
    </dgm:pt>
    <dgm:pt modelId="{8F4A3F6C-C226-4C0C-A47A-D16AC6672BD3}" type="pres">
      <dgm:prSet presAssocID="{D6BB10B2-ADCC-4EC2-B03B-485E4D62C37A}" presName="ThreeConn_2-3" presStyleLbl="fgAccFollowNode1" presStyleIdx="1" presStyleCnt="2">
        <dgm:presLayoutVars>
          <dgm:bulletEnabled val="1"/>
        </dgm:presLayoutVars>
      </dgm:prSet>
      <dgm:spPr/>
    </dgm:pt>
    <dgm:pt modelId="{1EA0D2DB-CF45-45FA-963A-28EBFE87A220}" type="pres">
      <dgm:prSet presAssocID="{D6BB10B2-ADCC-4EC2-B03B-485E4D62C37A}" presName="ThreeNodes_1_text" presStyleLbl="node1" presStyleIdx="2" presStyleCnt="3">
        <dgm:presLayoutVars>
          <dgm:bulletEnabled val="1"/>
        </dgm:presLayoutVars>
      </dgm:prSet>
      <dgm:spPr/>
    </dgm:pt>
    <dgm:pt modelId="{6423BAD7-E5A6-4816-A5AA-114EE720854F}" type="pres">
      <dgm:prSet presAssocID="{D6BB10B2-ADCC-4EC2-B03B-485E4D62C37A}" presName="ThreeNodes_2_text" presStyleLbl="node1" presStyleIdx="2" presStyleCnt="3">
        <dgm:presLayoutVars>
          <dgm:bulletEnabled val="1"/>
        </dgm:presLayoutVars>
      </dgm:prSet>
      <dgm:spPr/>
    </dgm:pt>
    <dgm:pt modelId="{8F422A5F-377B-42FB-9217-7BECE779CCE3}" type="pres">
      <dgm:prSet presAssocID="{D6BB10B2-ADCC-4EC2-B03B-485E4D62C37A}" presName="ThreeNodes_3_text" presStyleLbl="node1" presStyleIdx="2" presStyleCnt="3">
        <dgm:presLayoutVars>
          <dgm:bulletEnabled val="1"/>
        </dgm:presLayoutVars>
      </dgm:prSet>
      <dgm:spPr/>
    </dgm:pt>
  </dgm:ptLst>
  <dgm:cxnLst>
    <dgm:cxn modelId="{0BB72D00-8EB5-464C-9C3D-06EB7911E93F}" type="presOf" srcId="{146ABB25-51A1-4A0C-8138-D8300D410746}" destId="{6423BAD7-E5A6-4816-A5AA-114EE720854F}" srcOrd="1" destOrd="1" presId="urn:microsoft.com/office/officeart/2005/8/layout/vProcess5"/>
    <dgm:cxn modelId="{91BD840B-9C5C-4CBB-80BE-DFBA14BEB46B}" type="presOf" srcId="{D6BB10B2-ADCC-4EC2-B03B-485E4D62C37A}" destId="{21FE684D-3D07-4C0B-95E6-20DBE8467264}" srcOrd="0" destOrd="0" presId="urn:microsoft.com/office/officeart/2005/8/layout/vProcess5"/>
    <dgm:cxn modelId="{FD8F1216-AE16-4E89-B8A3-426F3D0B5083}" srcId="{D6BB10B2-ADCC-4EC2-B03B-485E4D62C37A}" destId="{870ACE44-3B19-4C03-931E-884517D68DE8}" srcOrd="0" destOrd="0" parTransId="{4055375D-946E-46E6-8F8F-8A12DED7226A}" sibTransId="{04FDF14A-C6A5-4696-9F51-BFD8913D6FF2}"/>
    <dgm:cxn modelId="{1167D618-4FBB-40D2-8826-E97C26194B98}" type="presOf" srcId="{9676BB94-3DED-4235-8FF6-D542E8556835}" destId="{1EA0D2DB-CF45-45FA-963A-28EBFE87A220}" srcOrd="1" destOrd="2" presId="urn:microsoft.com/office/officeart/2005/8/layout/vProcess5"/>
    <dgm:cxn modelId="{A1D97420-09DD-4BC6-9BFF-C436EA3A1A09}" type="presOf" srcId="{940E785A-0869-43F8-938C-7147A59BDF04}" destId="{BB4CEB16-DDD3-4952-9411-2E9419884F78}" srcOrd="0" destOrd="2" presId="urn:microsoft.com/office/officeart/2005/8/layout/vProcess5"/>
    <dgm:cxn modelId="{6B509027-58ED-4C80-BF72-429E39AADAB7}" type="presOf" srcId="{A14C4E85-EC61-4D47-976F-54EC6F2683DF}" destId="{8F422A5F-377B-42FB-9217-7BECE779CCE3}" srcOrd="1" destOrd="0" presId="urn:microsoft.com/office/officeart/2005/8/layout/vProcess5"/>
    <dgm:cxn modelId="{C416DD2C-0AD9-4A05-BBB5-B42216C1DBAE}" srcId="{870ACE44-3B19-4C03-931E-884517D68DE8}" destId="{C2DC2165-EB10-44B3-AB7F-AD077C8C6E68}" srcOrd="0" destOrd="0" parTransId="{AFC5B02D-A8D9-4D77-A402-A90C30319647}" sibTransId="{DB8BC04D-A13F-4541-AF92-CFC64667658E}"/>
    <dgm:cxn modelId="{FDB0ED2C-53F2-4477-93C1-4822CD6C7815}" type="presOf" srcId="{9676BB94-3DED-4235-8FF6-D542E8556835}" destId="{CECDA332-2378-48A4-8725-89011DD5645A}" srcOrd="0" destOrd="2" presId="urn:microsoft.com/office/officeart/2005/8/layout/vProcess5"/>
    <dgm:cxn modelId="{3241EB33-DF32-4F80-AE93-2EFFD248D97D}" type="presOf" srcId="{146ABB25-51A1-4A0C-8138-D8300D410746}" destId="{BB4CEB16-DDD3-4952-9411-2E9419884F78}" srcOrd="0" destOrd="1" presId="urn:microsoft.com/office/officeart/2005/8/layout/vProcess5"/>
    <dgm:cxn modelId="{47910236-4E4E-43AC-8042-15A236005CFC}" type="presOf" srcId="{5AA8604B-7C36-4340-A7EB-EBD18B8BEDC2}" destId="{BB4CEB16-DDD3-4952-9411-2E9419884F78}" srcOrd="0" destOrd="0" presId="urn:microsoft.com/office/officeart/2005/8/layout/vProcess5"/>
    <dgm:cxn modelId="{0087C73E-ED6F-44A1-8D4C-AEFBFBD1D162}" type="presOf" srcId="{C2DC2165-EB10-44B3-AB7F-AD077C8C6E68}" destId="{CECDA332-2378-48A4-8725-89011DD5645A}" srcOrd="0" destOrd="1" presId="urn:microsoft.com/office/officeart/2005/8/layout/vProcess5"/>
    <dgm:cxn modelId="{21FA5442-143B-41BC-985A-D51D3A1B0C13}" type="presOf" srcId="{C2DC2165-EB10-44B3-AB7F-AD077C8C6E68}" destId="{1EA0D2DB-CF45-45FA-963A-28EBFE87A220}" srcOrd="1" destOrd="1" presId="urn:microsoft.com/office/officeart/2005/8/layout/vProcess5"/>
    <dgm:cxn modelId="{2A8EAF65-76FC-453D-BA4D-17F630614B0F}" type="presOf" srcId="{5AA8604B-7C36-4340-A7EB-EBD18B8BEDC2}" destId="{6423BAD7-E5A6-4816-A5AA-114EE720854F}" srcOrd="1" destOrd="0" presId="urn:microsoft.com/office/officeart/2005/8/layout/vProcess5"/>
    <dgm:cxn modelId="{104A416C-E2AA-4F14-B6D1-061E0D0CC861}" type="presOf" srcId="{870ACE44-3B19-4C03-931E-884517D68DE8}" destId="{CECDA332-2378-48A4-8725-89011DD5645A}" srcOrd="0" destOrd="0" presId="urn:microsoft.com/office/officeart/2005/8/layout/vProcess5"/>
    <dgm:cxn modelId="{7DC43B70-525B-4826-9FAB-3ED5AD6834C5}" type="presOf" srcId="{18EBAB93-5B53-406A-99C4-69591C009BBC}" destId="{8F422A5F-377B-42FB-9217-7BECE779CCE3}" srcOrd="1" destOrd="1" presId="urn:microsoft.com/office/officeart/2005/8/layout/vProcess5"/>
    <dgm:cxn modelId="{3F0D8270-28F2-463A-8C22-4CE4F8BF5B5D}" srcId="{5AA8604B-7C36-4340-A7EB-EBD18B8BEDC2}" destId="{940E785A-0869-43F8-938C-7147A59BDF04}" srcOrd="1" destOrd="0" parTransId="{EBDFACCA-69A7-40F0-B856-D52725E47D5A}" sibTransId="{852CEF76-7B4C-4D09-A7F3-D07A79BA83E0}"/>
    <dgm:cxn modelId="{E0A1E456-F7CA-46D1-BF57-38866A1DCE43}" srcId="{D6BB10B2-ADCC-4EC2-B03B-485E4D62C37A}" destId="{A14C4E85-EC61-4D47-976F-54EC6F2683DF}" srcOrd="2" destOrd="0" parTransId="{FCF8434E-30A2-45AD-8D6C-79A90E1ABF3F}" sibTransId="{CA6117BB-4852-43AF-8225-58736E1BAD47}"/>
    <dgm:cxn modelId="{FC384357-B30C-4F1E-B3DB-004737435978}" type="presOf" srcId="{A14C4E85-EC61-4D47-976F-54EC6F2683DF}" destId="{6CB900EE-23AB-48BA-B58B-ABF24778BC11}" srcOrd="0" destOrd="0" presId="urn:microsoft.com/office/officeart/2005/8/layout/vProcess5"/>
    <dgm:cxn modelId="{77DC8877-74B8-462C-AEF8-165DA6E3E000}" type="presOf" srcId="{870ACE44-3B19-4C03-931E-884517D68DE8}" destId="{1EA0D2DB-CF45-45FA-963A-28EBFE87A220}" srcOrd="1" destOrd="0" presId="urn:microsoft.com/office/officeart/2005/8/layout/vProcess5"/>
    <dgm:cxn modelId="{A0AFD957-8285-4486-AEC7-456E9FECC171}" type="presOf" srcId="{4FABBCB4-F7BF-4ECE-975F-355F52A9BD99}" destId="{8F4A3F6C-C226-4C0C-A47A-D16AC6672BD3}" srcOrd="0" destOrd="0" presId="urn:microsoft.com/office/officeart/2005/8/layout/vProcess5"/>
    <dgm:cxn modelId="{8208A2BD-66F6-4A68-AE6D-C423C63CA401}" srcId="{870ACE44-3B19-4C03-931E-884517D68DE8}" destId="{9676BB94-3DED-4235-8FF6-D542E8556835}" srcOrd="1" destOrd="0" parTransId="{5F1B029E-D54E-4C06-BEF5-287EC1C1EEFB}" sibTransId="{C4089C27-C60E-490F-8B09-50F6B73DEB47}"/>
    <dgm:cxn modelId="{A1FFBEC8-C5E4-4CFC-A187-939FCBE100C4}" srcId="{A14C4E85-EC61-4D47-976F-54EC6F2683DF}" destId="{18EBAB93-5B53-406A-99C4-69591C009BBC}" srcOrd="0" destOrd="0" parTransId="{D88EBCE8-417D-43BB-AA4D-36E093531D11}" sibTransId="{CD948B45-D609-44F7-922F-3B3121DB5761}"/>
    <dgm:cxn modelId="{78EF46D2-018E-4D12-8E02-F0A40A0572DE}" srcId="{5AA8604B-7C36-4340-A7EB-EBD18B8BEDC2}" destId="{146ABB25-51A1-4A0C-8138-D8300D410746}" srcOrd="0" destOrd="0" parTransId="{2EF54598-F766-413C-AE5F-071ECDF0ABF6}" sibTransId="{86F22B61-06B2-493A-8DCB-007B4370C4EA}"/>
    <dgm:cxn modelId="{0A2673EB-D750-413B-AE03-B46C9E634B6B}" type="presOf" srcId="{18EBAB93-5B53-406A-99C4-69591C009BBC}" destId="{6CB900EE-23AB-48BA-B58B-ABF24778BC11}" srcOrd="0" destOrd="1" presId="urn:microsoft.com/office/officeart/2005/8/layout/vProcess5"/>
    <dgm:cxn modelId="{F40BBCFC-00FA-438A-8CCC-A905FB988B3C}" type="presOf" srcId="{04FDF14A-C6A5-4696-9F51-BFD8913D6FF2}" destId="{7B07D3D4-75B4-4167-A735-889E9523F457}" srcOrd="0" destOrd="0" presId="urn:microsoft.com/office/officeart/2005/8/layout/vProcess5"/>
    <dgm:cxn modelId="{5EB2E4FC-D5B6-4B71-8327-3DE2DA75463D}" type="presOf" srcId="{940E785A-0869-43F8-938C-7147A59BDF04}" destId="{6423BAD7-E5A6-4816-A5AA-114EE720854F}" srcOrd="1" destOrd="2" presId="urn:microsoft.com/office/officeart/2005/8/layout/vProcess5"/>
    <dgm:cxn modelId="{AC2D27FE-4240-4077-8208-A1818A2BACF1}" srcId="{D6BB10B2-ADCC-4EC2-B03B-485E4D62C37A}" destId="{5AA8604B-7C36-4340-A7EB-EBD18B8BEDC2}" srcOrd="1" destOrd="0" parTransId="{A638FE6F-2216-4E0A-A8A4-DBC2336E114C}" sibTransId="{4FABBCB4-F7BF-4ECE-975F-355F52A9BD99}"/>
    <dgm:cxn modelId="{7FF61CB1-A770-4FF9-8510-0D835A23E6FA}" type="presParOf" srcId="{21FE684D-3D07-4C0B-95E6-20DBE8467264}" destId="{B2496F50-A647-43F9-958B-2A19B9B05C0B}" srcOrd="0" destOrd="0" presId="urn:microsoft.com/office/officeart/2005/8/layout/vProcess5"/>
    <dgm:cxn modelId="{4461B6EB-1E0D-4D4E-8CD5-59570F65E80E}" type="presParOf" srcId="{21FE684D-3D07-4C0B-95E6-20DBE8467264}" destId="{CECDA332-2378-48A4-8725-89011DD5645A}" srcOrd="1" destOrd="0" presId="urn:microsoft.com/office/officeart/2005/8/layout/vProcess5"/>
    <dgm:cxn modelId="{318AA397-5843-4E18-A45B-822A036F0C79}" type="presParOf" srcId="{21FE684D-3D07-4C0B-95E6-20DBE8467264}" destId="{BB4CEB16-DDD3-4952-9411-2E9419884F78}" srcOrd="2" destOrd="0" presId="urn:microsoft.com/office/officeart/2005/8/layout/vProcess5"/>
    <dgm:cxn modelId="{A6653D42-31BA-4077-8C4A-D8E5A4354E03}" type="presParOf" srcId="{21FE684D-3D07-4C0B-95E6-20DBE8467264}" destId="{6CB900EE-23AB-48BA-B58B-ABF24778BC11}" srcOrd="3" destOrd="0" presId="urn:microsoft.com/office/officeart/2005/8/layout/vProcess5"/>
    <dgm:cxn modelId="{72ED8B93-752F-4E15-8DE3-0209D3E35D4A}" type="presParOf" srcId="{21FE684D-3D07-4C0B-95E6-20DBE8467264}" destId="{7B07D3D4-75B4-4167-A735-889E9523F457}" srcOrd="4" destOrd="0" presId="urn:microsoft.com/office/officeart/2005/8/layout/vProcess5"/>
    <dgm:cxn modelId="{A5FB2E16-2ED2-409F-91EA-1E823ED0D851}" type="presParOf" srcId="{21FE684D-3D07-4C0B-95E6-20DBE8467264}" destId="{8F4A3F6C-C226-4C0C-A47A-D16AC6672BD3}" srcOrd="5" destOrd="0" presId="urn:microsoft.com/office/officeart/2005/8/layout/vProcess5"/>
    <dgm:cxn modelId="{391A9932-6D8E-43A2-8F4C-C898BB02E5EE}" type="presParOf" srcId="{21FE684D-3D07-4C0B-95E6-20DBE8467264}" destId="{1EA0D2DB-CF45-45FA-963A-28EBFE87A220}" srcOrd="6" destOrd="0" presId="urn:microsoft.com/office/officeart/2005/8/layout/vProcess5"/>
    <dgm:cxn modelId="{1248F5FE-FB7D-48AD-8627-4037F29CFA6F}" type="presParOf" srcId="{21FE684D-3D07-4C0B-95E6-20DBE8467264}" destId="{6423BAD7-E5A6-4816-A5AA-114EE720854F}" srcOrd="7" destOrd="0" presId="urn:microsoft.com/office/officeart/2005/8/layout/vProcess5"/>
    <dgm:cxn modelId="{E829E0C6-8E3F-448B-A301-2B2CAEA09D0A}" type="presParOf" srcId="{21FE684D-3D07-4C0B-95E6-20DBE8467264}" destId="{8F422A5F-377B-42FB-9217-7BECE779CCE3}"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77E372-5EB4-4DDC-9DE2-A4D0B0A6E790}">
      <dsp:nvSpPr>
        <dsp:cNvPr id="0" name=""/>
        <dsp:cNvSpPr/>
      </dsp:nvSpPr>
      <dsp:spPr>
        <a:xfrm>
          <a:off x="225994" y="2158"/>
          <a:ext cx="2781302" cy="1112521"/>
        </a:xfrm>
        <a:prstGeom prst="chevron">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8260" tIns="24130" rIns="0" bIns="24130" numCol="1" spcCol="1270" anchor="ctr" anchorCtr="0">
          <a:noAutofit/>
        </a:bodyPr>
        <a:lstStyle/>
        <a:p>
          <a:pPr marL="0" lvl="0" indent="0" algn="ctr" defTabSz="1689100">
            <a:lnSpc>
              <a:spcPct val="90000"/>
            </a:lnSpc>
            <a:spcBef>
              <a:spcPct val="0"/>
            </a:spcBef>
            <a:spcAft>
              <a:spcPct val="35000"/>
            </a:spcAft>
            <a:buNone/>
          </a:pPr>
          <a:r>
            <a:rPr lang="en-US" sz="3800" kern="1200"/>
            <a:t>PEC Website</a:t>
          </a:r>
        </a:p>
      </dsp:txBody>
      <dsp:txXfrm>
        <a:off x="782255" y="2158"/>
        <a:ext cx="1668781" cy="1112521"/>
      </dsp:txXfrm>
    </dsp:sp>
    <dsp:sp modelId="{4DC51BC5-2A8D-4E7F-9640-009A8F0E7A93}">
      <dsp:nvSpPr>
        <dsp:cNvPr id="0" name=""/>
        <dsp:cNvSpPr/>
      </dsp:nvSpPr>
      <dsp:spPr>
        <a:xfrm>
          <a:off x="2645728" y="96722"/>
          <a:ext cx="2308481" cy="923392"/>
        </a:xfrm>
        <a:prstGeom prst="chevron">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a:t>Data File Template</a:t>
          </a:r>
        </a:p>
      </dsp:txBody>
      <dsp:txXfrm>
        <a:off x="3107424" y="96722"/>
        <a:ext cx="1385089" cy="923392"/>
      </dsp:txXfrm>
    </dsp:sp>
    <dsp:sp modelId="{53BA9E3B-2479-40BB-8E9B-20159F985DDD}">
      <dsp:nvSpPr>
        <dsp:cNvPr id="0" name=""/>
        <dsp:cNvSpPr/>
      </dsp:nvSpPr>
      <dsp:spPr>
        <a:xfrm>
          <a:off x="4631022" y="96722"/>
          <a:ext cx="2308481" cy="923392"/>
        </a:xfrm>
        <a:prstGeom prst="chevron">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a:t>Positions with Details</a:t>
          </a:r>
        </a:p>
      </dsp:txBody>
      <dsp:txXfrm>
        <a:off x="5092718" y="96722"/>
        <a:ext cx="1385089" cy="923392"/>
      </dsp:txXfrm>
    </dsp:sp>
    <dsp:sp modelId="{FD69C499-BB3C-4FF7-BB0D-3697DC233DA7}">
      <dsp:nvSpPr>
        <dsp:cNvPr id="0" name=""/>
        <dsp:cNvSpPr/>
      </dsp:nvSpPr>
      <dsp:spPr>
        <a:xfrm>
          <a:off x="6616316" y="96722"/>
          <a:ext cx="2308481" cy="923392"/>
        </a:xfrm>
        <a:prstGeom prst="chevron">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a:t>Reason for Leaving Codes</a:t>
          </a:r>
        </a:p>
      </dsp:txBody>
      <dsp:txXfrm>
        <a:off x="7078012" y="96722"/>
        <a:ext cx="1385089" cy="923392"/>
      </dsp:txXfrm>
    </dsp:sp>
    <dsp:sp modelId="{510DD9D7-55B4-48E6-921E-0C363A3692FD}">
      <dsp:nvSpPr>
        <dsp:cNvPr id="0" name=""/>
        <dsp:cNvSpPr/>
      </dsp:nvSpPr>
      <dsp:spPr>
        <a:xfrm>
          <a:off x="8601610" y="96722"/>
          <a:ext cx="2308481" cy="923392"/>
        </a:xfrm>
        <a:prstGeom prst="chevron">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a:t>Race and Ethnicity  Codes</a:t>
          </a:r>
        </a:p>
      </dsp:txBody>
      <dsp:txXfrm>
        <a:off x="9063306" y="96722"/>
        <a:ext cx="1385089" cy="923392"/>
      </dsp:txXfrm>
    </dsp:sp>
    <dsp:sp modelId="{D39A8F3B-2E4B-47CD-BB60-C07BC15DCF6F}">
      <dsp:nvSpPr>
        <dsp:cNvPr id="0" name=""/>
        <dsp:cNvSpPr/>
      </dsp:nvSpPr>
      <dsp:spPr>
        <a:xfrm>
          <a:off x="225994" y="1270432"/>
          <a:ext cx="2781302" cy="1112521"/>
        </a:xfrm>
        <a:prstGeom prst="chevron">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8260" tIns="24130" rIns="0" bIns="24130" numCol="1" spcCol="1270" anchor="ctr" anchorCtr="0">
          <a:noAutofit/>
        </a:bodyPr>
        <a:lstStyle/>
        <a:p>
          <a:pPr marL="0" lvl="0" indent="0" algn="ctr" defTabSz="1689100">
            <a:lnSpc>
              <a:spcPct val="90000"/>
            </a:lnSpc>
            <a:spcBef>
              <a:spcPct val="0"/>
            </a:spcBef>
            <a:spcAft>
              <a:spcPct val="35000"/>
            </a:spcAft>
            <a:buNone/>
          </a:pPr>
          <a:r>
            <a:rPr lang="en-US" sz="3800" kern="1200"/>
            <a:t>Data</a:t>
          </a:r>
        </a:p>
      </dsp:txBody>
      <dsp:txXfrm>
        <a:off x="782255" y="1270432"/>
        <a:ext cx="1668781" cy="1112521"/>
      </dsp:txXfrm>
    </dsp:sp>
    <dsp:sp modelId="{716C8D55-4584-4FAC-907E-9100586E315E}">
      <dsp:nvSpPr>
        <dsp:cNvPr id="0" name=""/>
        <dsp:cNvSpPr/>
      </dsp:nvSpPr>
      <dsp:spPr>
        <a:xfrm>
          <a:off x="2645728" y="1364997"/>
          <a:ext cx="2308481" cy="923392"/>
        </a:xfrm>
        <a:prstGeom prst="chevron">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b="0" i="0" kern="1200"/>
            <a:t>Unfilled Positions on 6/30 by FTE,</a:t>
          </a:r>
          <a:endParaRPr lang="en-US" sz="1800" kern="1200"/>
        </a:p>
      </dsp:txBody>
      <dsp:txXfrm>
        <a:off x="3107424" y="1364997"/>
        <a:ext cx="1385089" cy="923392"/>
      </dsp:txXfrm>
    </dsp:sp>
    <dsp:sp modelId="{C1446A15-8EA4-4434-9D48-BA87053A8776}">
      <dsp:nvSpPr>
        <dsp:cNvPr id="0" name=""/>
        <dsp:cNvSpPr/>
      </dsp:nvSpPr>
      <dsp:spPr>
        <a:xfrm>
          <a:off x="4631022" y="1364997"/>
          <a:ext cx="2308481" cy="923392"/>
        </a:xfrm>
        <a:prstGeom prst="chevron">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b="0" i="0" kern="1200"/>
            <a:t>Exits between 7/1 and 6/30 by FTE</a:t>
          </a:r>
        </a:p>
      </dsp:txBody>
      <dsp:txXfrm>
        <a:off x="5092718" y="1364997"/>
        <a:ext cx="1385089" cy="923392"/>
      </dsp:txXfrm>
    </dsp:sp>
    <dsp:sp modelId="{8F0AFAB1-3EF4-474D-9706-F85D6A0DE4A2}">
      <dsp:nvSpPr>
        <dsp:cNvPr id="0" name=""/>
        <dsp:cNvSpPr/>
      </dsp:nvSpPr>
      <dsp:spPr>
        <a:xfrm>
          <a:off x="6616316" y="1364997"/>
          <a:ext cx="2308481" cy="923392"/>
        </a:xfrm>
        <a:prstGeom prst="chevron">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b="0" i="0" kern="1200"/>
            <a:t>Exit survey data.</a:t>
          </a:r>
        </a:p>
      </dsp:txBody>
      <dsp:txXfrm>
        <a:off x="7078012" y="1364997"/>
        <a:ext cx="1385089" cy="923392"/>
      </dsp:txXfrm>
    </dsp:sp>
    <dsp:sp modelId="{73B260A6-1604-4286-964D-95E4D16C19F7}">
      <dsp:nvSpPr>
        <dsp:cNvPr id="0" name=""/>
        <dsp:cNvSpPr/>
      </dsp:nvSpPr>
      <dsp:spPr>
        <a:xfrm>
          <a:off x="225994" y="2538706"/>
          <a:ext cx="2781302" cy="1112521"/>
        </a:xfrm>
        <a:prstGeom prst="chevron">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8260" tIns="24130" rIns="0" bIns="24130" numCol="1" spcCol="1270" anchor="ctr" anchorCtr="0">
          <a:noAutofit/>
        </a:bodyPr>
        <a:lstStyle/>
        <a:p>
          <a:pPr marL="0" lvl="0" indent="0" algn="ctr" defTabSz="1689100">
            <a:lnSpc>
              <a:spcPct val="90000"/>
            </a:lnSpc>
            <a:spcBef>
              <a:spcPct val="0"/>
            </a:spcBef>
            <a:spcAft>
              <a:spcPct val="35000"/>
            </a:spcAft>
            <a:buNone/>
          </a:pPr>
          <a:r>
            <a:rPr lang="en-US" sz="3800" kern="1200"/>
            <a:t>Reports</a:t>
          </a:r>
        </a:p>
      </dsp:txBody>
      <dsp:txXfrm>
        <a:off x="782255" y="2538706"/>
        <a:ext cx="1668781" cy="1112521"/>
      </dsp:txXfrm>
    </dsp:sp>
    <dsp:sp modelId="{8666772B-7A74-4975-9221-A15B9FB57CBB}">
      <dsp:nvSpPr>
        <dsp:cNvPr id="0" name=""/>
        <dsp:cNvSpPr/>
      </dsp:nvSpPr>
      <dsp:spPr>
        <a:xfrm>
          <a:off x="2645728" y="2633271"/>
          <a:ext cx="2308481" cy="923392"/>
        </a:xfrm>
        <a:prstGeom prst="chevron">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a:t>Fall Verification Reports</a:t>
          </a:r>
        </a:p>
      </dsp:txBody>
      <dsp:txXfrm>
        <a:off x="3107424" y="2633271"/>
        <a:ext cx="1385089" cy="923392"/>
      </dsp:txXfrm>
    </dsp:sp>
    <dsp:sp modelId="{8E40B279-E797-4DFC-B4CB-D2A183570C5C}">
      <dsp:nvSpPr>
        <dsp:cNvPr id="0" name=""/>
        <dsp:cNvSpPr/>
      </dsp:nvSpPr>
      <dsp:spPr>
        <a:xfrm>
          <a:off x="4631022" y="2633271"/>
          <a:ext cx="2308481" cy="923392"/>
        </a:xfrm>
        <a:prstGeom prst="chevron">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a:t>Staffing and Vacancy Report</a:t>
          </a:r>
        </a:p>
      </dsp:txBody>
      <dsp:txXfrm>
        <a:off x="5092718" y="2633271"/>
        <a:ext cx="1385089" cy="923392"/>
      </dsp:txXfrm>
    </dsp:sp>
    <dsp:sp modelId="{629E3A0C-A124-44F3-BA81-E2F762A5BFBC}">
      <dsp:nvSpPr>
        <dsp:cNvPr id="0" name=""/>
        <dsp:cNvSpPr/>
      </dsp:nvSpPr>
      <dsp:spPr>
        <a:xfrm>
          <a:off x="225994" y="3806981"/>
          <a:ext cx="2781302" cy="1112521"/>
        </a:xfrm>
        <a:prstGeom prst="chevron">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8260" tIns="24130" rIns="0" bIns="24130" numCol="1" spcCol="1270" anchor="ctr" anchorCtr="0">
          <a:noAutofit/>
        </a:bodyPr>
        <a:lstStyle/>
        <a:p>
          <a:pPr marL="0" lvl="0" indent="0" algn="ctr" defTabSz="1689100">
            <a:lnSpc>
              <a:spcPct val="90000"/>
            </a:lnSpc>
            <a:spcBef>
              <a:spcPct val="0"/>
            </a:spcBef>
            <a:spcAft>
              <a:spcPct val="35000"/>
            </a:spcAft>
            <a:buNone/>
          </a:pPr>
          <a:r>
            <a:rPr lang="en-US" sz="3800" kern="1200"/>
            <a:t>Partner</a:t>
          </a:r>
        </a:p>
      </dsp:txBody>
      <dsp:txXfrm>
        <a:off x="782255" y="3806981"/>
        <a:ext cx="1668781" cy="1112521"/>
      </dsp:txXfrm>
    </dsp:sp>
    <dsp:sp modelId="{F18D7605-3CBC-4F88-B9B3-D6768EF29F12}">
      <dsp:nvSpPr>
        <dsp:cNvPr id="0" name=""/>
        <dsp:cNvSpPr/>
      </dsp:nvSpPr>
      <dsp:spPr>
        <a:xfrm>
          <a:off x="2645728" y="3901545"/>
          <a:ext cx="2308481" cy="923392"/>
        </a:xfrm>
        <a:prstGeom prst="chevron">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a:t>HR</a:t>
          </a:r>
        </a:p>
      </dsp:txBody>
      <dsp:txXfrm>
        <a:off x="3107424" y="3901545"/>
        <a:ext cx="1385089" cy="923392"/>
      </dsp:txXfrm>
    </dsp:sp>
    <dsp:sp modelId="{252E17FA-7E39-41A5-A346-7CC4C1D6DD06}">
      <dsp:nvSpPr>
        <dsp:cNvPr id="0" name=""/>
        <dsp:cNvSpPr/>
      </dsp:nvSpPr>
      <dsp:spPr>
        <a:xfrm>
          <a:off x="4631022" y="3901545"/>
          <a:ext cx="2308481" cy="923392"/>
        </a:xfrm>
        <a:prstGeom prst="chevron">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a:t>IT</a:t>
          </a:r>
        </a:p>
      </dsp:txBody>
      <dsp:txXfrm>
        <a:off x="5092718" y="3901545"/>
        <a:ext cx="1385089" cy="9233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0F3E12-04AE-449B-80CE-10BA5CFCEF17}">
      <dsp:nvSpPr>
        <dsp:cNvPr id="0" name=""/>
        <dsp:cNvSpPr/>
      </dsp:nvSpPr>
      <dsp:spPr>
        <a:xfrm>
          <a:off x="0" y="1929821"/>
          <a:ext cx="8128000" cy="15590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a:t>EOY B Record</a:t>
          </a:r>
        </a:p>
      </dsp:txBody>
      <dsp:txXfrm>
        <a:off x="76105" y="2005926"/>
        <a:ext cx="7975790" cy="14068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0F3E12-04AE-449B-80CE-10BA5CFCEF17}">
      <dsp:nvSpPr>
        <dsp:cNvPr id="0" name=""/>
        <dsp:cNvSpPr/>
      </dsp:nvSpPr>
      <dsp:spPr>
        <a:xfrm>
          <a:off x="0" y="1929821"/>
          <a:ext cx="8128000" cy="15590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a:t>C Record</a:t>
          </a:r>
        </a:p>
      </dsp:txBody>
      <dsp:txXfrm>
        <a:off x="76105" y="2005926"/>
        <a:ext cx="7975790" cy="14068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CDA332-2378-48A4-8725-89011DD5645A}">
      <dsp:nvSpPr>
        <dsp:cNvPr id="0" name=""/>
        <dsp:cNvSpPr/>
      </dsp:nvSpPr>
      <dsp:spPr>
        <a:xfrm>
          <a:off x="0" y="0"/>
          <a:ext cx="6908800" cy="1625600"/>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Upload Data</a:t>
          </a:r>
        </a:p>
        <a:p>
          <a:pPr marL="228600" lvl="1" indent="-228600" algn="l" defTabSz="1022350">
            <a:lnSpc>
              <a:spcPct val="90000"/>
            </a:lnSpc>
            <a:spcBef>
              <a:spcPct val="0"/>
            </a:spcBef>
            <a:spcAft>
              <a:spcPct val="15000"/>
            </a:spcAft>
            <a:buChar char="•"/>
          </a:pPr>
          <a:r>
            <a:rPr lang="en-US" sz="2300" kern="1200"/>
            <a:t>Resolve All issues</a:t>
          </a:r>
        </a:p>
        <a:p>
          <a:pPr marL="228600" lvl="1" indent="-228600" algn="l" defTabSz="1022350">
            <a:lnSpc>
              <a:spcPct val="90000"/>
            </a:lnSpc>
            <a:spcBef>
              <a:spcPct val="0"/>
            </a:spcBef>
            <a:spcAft>
              <a:spcPct val="15000"/>
            </a:spcAft>
            <a:buChar char="•"/>
          </a:pPr>
          <a:r>
            <a:rPr lang="en-US" sz="2300" kern="1200"/>
            <a:t>Review Verification Report</a:t>
          </a:r>
        </a:p>
      </dsp:txBody>
      <dsp:txXfrm>
        <a:off x="47612" y="47612"/>
        <a:ext cx="5154651" cy="1530376"/>
      </dsp:txXfrm>
    </dsp:sp>
    <dsp:sp modelId="{BB4CEB16-DDD3-4952-9411-2E9419884F78}">
      <dsp:nvSpPr>
        <dsp:cNvPr id="0" name=""/>
        <dsp:cNvSpPr/>
      </dsp:nvSpPr>
      <dsp:spPr>
        <a:xfrm>
          <a:off x="609599" y="1896533"/>
          <a:ext cx="6908800" cy="1625600"/>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Submit For Local Approval</a:t>
          </a:r>
        </a:p>
        <a:p>
          <a:pPr marL="228600" lvl="1" indent="-228600" algn="l" defTabSz="1022350">
            <a:lnSpc>
              <a:spcPct val="90000"/>
            </a:lnSpc>
            <a:spcBef>
              <a:spcPct val="0"/>
            </a:spcBef>
            <a:spcAft>
              <a:spcPct val="15000"/>
            </a:spcAft>
            <a:buChar char="•"/>
          </a:pPr>
          <a:r>
            <a:rPr lang="en-US" sz="2300" kern="1200"/>
            <a:t>Local PEC Data Approver</a:t>
          </a:r>
        </a:p>
        <a:p>
          <a:pPr marL="228600" lvl="1" indent="-228600" algn="l" defTabSz="1022350">
            <a:lnSpc>
              <a:spcPct val="90000"/>
            </a:lnSpc>
            <a:spcBef>
              <a:spcPct val="0"/>
            </a:spcBef>
            <a:spcAft>
              <a:spcPct val="15000"/>
            </a:spcAft>
            <a:buChar char="•"/>
          </a:pPr>
          <a:r>
            <a:rPr lang="en-US" sz="2300" kern="1200"/>
            <a:t>Local HR Approver</a:t>
          </a:r>
        </a:p>
      </dsp:txBody>
      <dsp:txXfrm>
        <a:off x="657211" y="1944145"/>
        <a:ext cx="5147335" cy="1530376"/>
      </dsp:txXfrm>
    </dsp:sp>
    <dsp:sp modelId="{6CB900EE-23AB-48BA-B58B-ABF24778BC11}">
      <dsp:nvSpPr>
        <dsp:cNvPr id="0" name=""/>
        <dsp:cNvSpPr/>
      </dsp:nvSpPr>
      <dsp:spPr>
        <a:xfrm>
          <a:off x="1219199" y="3793066"/>
          <a:ext cx="6908800" cy="1625600"/>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Submit For Verification</a:t>
          </a:r>
        </a:p>
        <a:p>
          <a:pPr marL="228600" lvl="1" indent="-228600" algn="l" defTabSz="1022350">
            <a:lnSpc>
              <a:spcPct val="90000"/>
            </a:lnSpc>
            <a:spcBef>
              <a:spcPct val="0"/>
            </a:spcBef>
            <a:spcAft>
              <a:spcPct val="15000"/>
            </a:spcAft>
            <a:buChar char="•"/>
          </a:pPr>
          <a:r>
            <a:rPr lang="en-US" sz="2300" kern="1200"/>
            <a:t>Goes to Superintendent</a:t>
          </a:r>
        </a:p>
      </dsp:txBody>
      <dsp:txXfrm>
        <a:off x="1266811" y="3840678"/>
        <a:ext cx="5147335" cy="1530376"/>
      </dsp:txXfrm>
    </dsp:sp>
    <dsp:sp modelId="{7B07D3D4-75B4-4167-A735-889E9523F457}">
      <dsp:nvSpPr>
        <dsp:cNvPr id="0" name=""/>
        <dsp:cNvSpPr/>
      </dsp:nvSpPr>
      <dsp:spPr>
        <a:xfrm>
          <a:off x="5852159" y="1232746"/>
          <a:ext cx="1056640" cy="1056640"/>
        </a:xfrm>
        <a:prstGeom prst="downArrow">
          <a:avLst>
            <a:gd name="adj1" fmla="val 55000"/>
            <a:gd name="adj2" fmla="val 45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089903" y="1232746"/>
        <a:ext cx="581152" cy="795122"/>
      </dsp:txXfrm>
    </dsp:sp>
    <dsp:sp modelId="{8F4A3F6C-C226-4C0C-A47A-D16AC6672BD3}">
      <dsp:nvSpPr>
        <dsp:cNvPr id="0" name=""/>
        <dsp:cNvSpPr/>
      </dsp:nvSpPr>
      <dsp:spPr>
        <a:xfrm>
          <a:off x="6461759" y="3118442"/>
          <a:ext cx="1056640" cy="1056640"/>
        </a:xfrm>
        <a:prstGeom prst="downArrow">
          <a:avLst>
            <a:gd name="adj1" fmla="val 55000"/>
            <a:gd name="adj2" fmla="val 45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699503" y="3118442"/>
        <a:ext cx="581152" cy="795122"/>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2D40CC-3483-45B2-958B-DF3493AFCF1E}" type="datetimeFigureOut">
              <a:t>6/3/2024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865128-C61C-49D4-B713-D64B4ECCE3DA}" type="slidenum">
              <a:t>‹#›</a:t>
            </a:fld>
            <a:endParaRPr lang="en-US"/>
          </a:p>
        </p:txBody>
      </p:sp>
    </p:spTree>
    <p:extLst>
      <p:ext uri="{BB962C8B-B14F-4D97-AF65-F5344CB8AC3E}">
        <p14:creationId xmlns:p14="http://schemas.microsoft.com/office/powerpoint/2010/main" val="2789811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Now that you know why the DOE requests these reports, let’s get started with the submission file.  </a:t>
            </a:r>
            <a:r>
              <a:rPr lang="en-US"/>
              <a:t>I will say submission file a lot throughout this session.  The</a:t>
            </a:r>
            <a:r>
              <a:rPr lang="en-US" baseline="0"/>
              <a:t> submission file is what will be turned in to the Department of Education and will represent </a:t>
            </a:r>
            <a:r>
              <a:rPr lang="en-US"/>
              <a:t>Unfilled </a:t>
            </a:r>
            <a:r>
              <a:rPr lang="en-US" b="1"/>
              <a:t>Positions as of 6/30/2024 and the number of exits for the school year between 7/1/2023 and 6/30/2024.</a:t>
            </a:r>
          </a:p>
          <a:p>
            <a:endParaRPr lang="en-US"/>
          </a:p>
        </p:txBody>
      </p:sp>
      <p:sp>
        <p:nvSpPr>
          <p:cNvPr id="4" name="Slide Number Placeholder 3"/>
          <p:cNvSpPr>
            <a:spLocks noGrp="1"/>
          </p:cNvSpPr>
          <p:nvPr>
            <p:ph type="sldNum" sz="quarter" idx="5"/>
          </p:nvPr>
        </p:nvSpPr>
        <p:spPr/>
        <p:txBody>
          <a:bodyPr/>
          <a:lstStyle/>
          <a:p>
            <a:fld id="{40DDDA28-A9E5-470C-8A90-D17729306CEC}" type="slidenum">
              <a:rPr lang="en-US" smtClean="0"/>
              <a:t>3</a:t>
            </a:fld>
            <a:endParaRPr lang="en-US"/>
          </a:p>
        </p:txBody>
      </p:sp>
    </p:spTree>
    <p:extLst>
      <p:ext uri="{BB962C8B-B14F-4D97-AF65-F5344CB8AC3E}">
        <p14:creationId xmlns:p14="http://schemas.microsoft.com/office/powerpoint/2010/main" val="289317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When you download and open the file, notice the Summary Tab.  It will calculate the </a:t>
            </a:r>
            <a:r>
              <a:rPr lang="en-US" baseline="0" err="1"/>
              <a:t>RecordCount</a:t>
            </a:r>
            <a:r>
              <a:rPr lang="en-US" baseline="0"/>
              <a:t> for your submissions.  Please note:  You will be concerned with column D, which is for the EOY data.</a:t>
            </a:r>
          </a:p>
        </p:txBody>
      </p:sp>
      <p:sp>
        <p:nvSpPr>
          <p:cNvPr id="4" name="Slide Number Placeholder 3"/>
          <p:cNvSpPr>
            <a:spLocks noGrp="1"/>
          </p:cNvSpPr>
          <p:nvPr>
            <p:ph type="sldNum" sz="quarter" idx="10"/>
          </p:nvPr>
        </p:nvSpPr>
        <p:spPr/>
        <p:txBody>
          <a:bodyPr/>
          <a:lstStyle/>
          <a:p>
            <a:fld id="{8571A650-665F-B049-BFDF-C141BB58E043}" type="slidenum">
              <a:rPr lang="en-US" smtClean="0"/>
              <a:pPr/>
              <a:t>12</a:t>
            </a:fld>
            <a:endParaRPr lang="en-US"/>
          </a:p>
        </p:txBody>
      </p:sp>
    </p:spTree>
    <p:extLst>
      <p:ext uri="{BB962C8B-B14F-4D97-AF65-F5344CB8AC3E}">
        <p14:creationId xmlns:p14="http://schemas.microsoft.com/office/powerpoint/2010/main" val="553819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The next is the A Record tab.  Enter the correct information on row 3 and Excel will create the header for your EOY submission.  The EOY header starts at A17.  You can either copy and paste this later or use it as a reference.</a:t>
            </a:r>
          </a:p>
        </p:txBody>
      </p:sp>
      <p:sp>
        <p:nvSpPr>
          <p:cNvPr id="4" name="Slide Number Placeholder 3"/>
          <p:cNvSpPr>
            <a:spLocks noGrp="1"/>
          </p:cNvSpPr>
          <p:nvPr>
            <p:ph type="sldNum" sz="quarter" idx="10"/>
          </p:nvPr>
        </p:nvSpPr>
        <p:spPr/>
        <p:txBody>
          <a:bodyPr/>
          <a:lstStyle/>
          <a:p>
            <a:fld id="{8571A650-665F-B049-BFDF-C141BB58E043}" type="slidenum">
              <a:rPr lang="en-US" smtClean="0"/>
              <a:pPr/>
              <a:t>13</a:t>
            </a:fld>
            <a:endParaRPr lang="en-US"/>
          </a:p>
        </p:txBody>
      </p:sp>
    </p:spTree>
    <p:extLst>
      <p:ext uri="{BB962C8B-B14F-4D97-AF65-F5344CB8AC3E}">
        <p14:creationId xmlns:p14="http://schemas.microsoft.com/office/powerpoint/2010/main" val="3248268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Next we will need to go to the EOY B Record tab so that we can discuss how to input the data there.</a:t>
            </a:r>
          </a:p>
        </p:txBody>
      </p:sp>
      <p:sp>
        <p:nvSpPr>
          <p:cNvPr id="4" name="Slide Number Placeholder 3"/>
          <p:cNvSpPr>
            <a:spLocks noGrp="1"/>
          </p:cNvSpPr>
          <p:nvPr>
            <p:ph type="sldNum" sz="quarter" idx="10"/>
          </p:nvPr>
        </p:nvSpPr>
        <p:spPr/>
        <p:txBody>
          <a:bodyPr/>
          <a:lstStyle/>
          <a:p>
            <a:fld id="{8571A650-665F-B049-BFDF-C141BB58E043}" type="slidenum">
              <a:rPr lang="en-US" smtClean="0"/>
              <a:pPr/>
              <a:t>14</a:t>
            </a:fld>
            <a:endParaRPr lang="en-US"/>
          </a:p>
        </p:txBody>
      </p:sp>
    </p:spTree>
    <p:extLst>
      <p:ext uri="{BB962C8B-B14F-4D97-AF65-F5344CB8AC3E}">
        <p14:creationId xmlns:p14="http://schemas.microsoft.com/office/powerpoint/2010/main" val="4212568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that you have</a:t>
            </a:r>
            <a:r>
              <a:rPr lang="en-US" baseline="0"/>
              <a:t> the tools you need, let’s start building your file!  We will now be working in the Excel Data File Template that you just downloaded from the website.  At the bottom of the file, make sure you are on the EOY B Records tab. I will discuss the columns right now.  As I go over each column, you can right-click within the document and select insert comment to write your notes.  Let me know if I am going too fast or if you need something repeated.  Or, let me know if I’m going too slow.</a:t>
            </a:r>
          </a:p>
          <a:p>
            <a:endParaRPr lang="en-US" baseline="0"/>
          </a:p>
          <a:p>
            <a:r>
              <a:rPr lang="en-US" baseline="0"/>
              <a:t>We are in the B Record, so Column A will always have B.  It is required and lets the system know the record type being submitted is a B Record. </a:t>
            </a:r>
          </a:p>
        </p:txBody>
      </p:sp>
      <p:sp>
        <p:nvSpPr>
          <p:cNvPr id="4" name="Slide Number Placeholder 3"/>
          <p:cNvSpPr>
            <a:spLocks noGrp="1"/>
          </p:cNvSpPr>
          <p:nvPr>
            <p:ph type="sldNum" sz="quarter" idx="10"/>
          </p:nvPr>
        </p:nvSpPr>
        <p:spPr/>
        <p:txBody>
          <a:bodyPr/>
          <a:lstStyle/>
          <a:p>
            <a:fld id="{8571A650-665F-B049-BFDF-C141BB58E043}" type="slidenum">
              <a:rPr lang="en-US" smtClean="0"/>
              <a:pPr/>
              <a:t>15</a:t>
            </a:fld>
            <a:endParaRPr lang="en-US"/>
          </a:p>
        </p:txBody>
      </p:sp>
    </p:spTree>
    <p:extLst>
      <p:ext uri="{BB962C8B-B14F-4D97-AF65-F5344CB8AC3E}">
        <p14:creationId xmlns:p14="http://schemas.microsoft.com/office/powerpoint/2010/main" val="2266193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Column B is the Division Number.  Each row will have this information, also.  It is the same number that is in the header and A record.  </a:t>
            </a:r>
          </a:p>
        </p:txBody>
      </p:sp>
      <p:sp>
        <p:nvSpPr>
          <p:cNvPr id="4" name="Slide Number Placeholder 3"/>
          <p:cNvSpPr>
            <a:spLocks noGrp="1"/>
          </p:cNvSpPr>
          <p:nvPr>
            <p:ph type="sldNum" sz="quarter" idx="10"/>
          </p:nvPr>
        </p:nvSpPr>
        <p:spPr/>
        <p:txBody>
          <a:bodyPr/>
          <a:lstStyle/>
          <a:p>
            <a:fld id="{8571A650-665F-B049-BFDF-C141BB58E043}" type="slidenum">
              <a:rPr lang="en-US" smtClean="0"/>
              <a:pPr/>
              <a:t>16</a:t>
            </a:fld>
            <a:endParaRPr lang="en-US"/>
          </a:p>
        </p:txBody>
      </p:sp>
    </p:spTree>
    <p:extLst>
      <p:ext uri="{BB962C8B-B14F-4D97-AF65-F5344CB8AC3E}">
        <p14:creationId xmlns:p14="http://schemas.microsoft.com/office/powerpoint/2010/main" val="2689805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Column C is the School/Center Code.  It represents the school or location that is assigned to the position. It is a four digit number.  If a person is working more than one location or for the district, do not use a code in this column.  </a:t>
            </a:r>
          </a:p>
        </p:txBody>
      </p:sp>
      <p:sp>
        <p:nvSpPr>
          <p:cNvPr id="4" name="Slide Number Placeholder 3"/>
          <p:cNvSpPr>
            <a:spLocks noGrp="1"/>
          </p:cNvSpPr>
          <p:nvPr>
            <p:ph type="sldNum" sz="quarter" idx="10"/>
          </p:nvPr>
        </p:nvSpPr>
        <p:spPr/>
        <p:txBody>
          <a:bodyPr/>
          <a:lstStyle/>
          <a:p>
            <a:fld id="{8571A650-665F-B049-BFDF-C141BB58E043}" type="slidenum">
              <a:rPr lang="en-US" smtClean="0"/>
              <a:pPr/>
              <a:t>17</a:t>
            </a:fld>
            <a:endParaRPr lang="en-US"/>
          </a:p>
        </p:txBody>
      </p:sp>
    </p:spTree>
    <p:extLst>
      <p:ext uri="{BB962C8B-B14F-4D97-AF65-F5344CB8AC3E}">
        <p14:creationId xmlns:p14="http://schemas.microsoft.com/office/powerpoint/2010/main" val="41674276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Column D is for the Level Code. If you have a school code in column C, your level code is SCH.  If you do not have a code in column C, your level code is DIV.  SCH and DIV are the ONLY codes you can use in column D.</a:t>
            </a:r>
          </a:p>
        </p:txBody>
      </p:sp>
      <p:sp>
        <p:nvSpPr>
          <p:cNvPr id="4" name="Slide Number Placeholder 3"/>
          <p:cNvSpPr>
            <a:spLocks noGrp="1"/>
          </p:cNvSpPr>
          <p:nvPr>
            <p:ph type="sldNum" sz="quarter" idx="10"/>
          </p:nvPr>
        </p:nvSpPr>
        <p:spPr/>
        <p:txBody>
          <a:bodyPr/>
          <a:lstStyle/>
          <a:p>
            <a:fld id="{8571A650-665F-B049-BFDF-C141BB58E043}" type="slidenum">
              <a:rPr lang="en-US" smtClean="0"/>
              <a:pPr/>
              <a:t>18</a:t>
            </a:fld>
            <a:endParaRPr lang="en-US"/>
          </a:p>
        </p:txBody>
      </p:sp>
    </p:spTree>
    <p:extLst>
      <p:ext uri="{BB962C8B-B14F-4D97-AF65-F5344CB8AC3E}">
        <p14:creationId xmlns:p14="http://schemas.microsoft.com/office/powerpoint/2010/main" val="2258675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Column E for the code that represents the position.  You will get this information from the Position Code file that you downloaded earlier.  </a:t>
            </a:r>
          </a:p>
        </p:txBody>
      </p:sp>
      <p:sp>
        <p:nvSpPr>
          <p:cNvPr id="4" name="Slide Number Placeholder 3"/>
          <p:cNvSpPr>
            <a:spLocks noGrp="1"/>
          </p:cNvSpPr>
          <p:nvPr>
            <p:ph type="sldNum" sz="quarter" idx="10"/>
          </p:nvPr>
        </p:nvSpPr>
        <p:spPr/>
        <p:txBody>
          <a:bodyPr/>
          <a:lstStyle/>
          <a:p>
            <a:fld id="{8571A650-665F-B049-BFDF-C141BB58E043}" type="slidenum">
              <a:rPr lang="en-US" smtClean="0"/>
              <a:pPr/>
              <a:t>19</a:t>
            </a:fld>
            <a:endParaRPr lang="en-US"/>
          </a:p>
        </p:txBody>
      </p:sp>
    </p:spTree>
    <p:extLst>
      <p:ext uri="{BB962C8B-B14F-4D97-AF65-F5344CB8AC3E}">
        <p14:creationId xmlns:p14="http://schemas.microsoft.com/office/powerpoint/2010/main" val="695007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Here is a sample of the position codes.  Notice the Licensed required column.  If there is a Y here, use the position codes as necessary.  You will not list all of them, just the ones that were included on your Fall submission. </a:t>
            </a:r>
          </a:p>
        </p:txBody>
      </p:sp>
      <p:sp>
        <p:nvSpPr>
          <p:cNvPr id="4" name="Slide Number Placeholder 3"/>
          <p:cNvSpPr>
            <a:spLocks noGrp="1"/>
          </p:cNvSpPr>
          <p:nvPr>
            <p:ph type="sldNum" sz="quarter" idx="10"/>
          </p:nvPr>
        </p:nvSpPr>
        <p:spPr/>
        <p:txBody>
          <a:bodyPr/>
          <a:lstStyle/>
          <a:p>
            <a:fld id="{8571A650-665F-B049-BFDF-C141BB58E043}" type="slidenum">
              <a:rPr lang="en-US" smtClean="0"/>
              <a:pPr/>
              <a:t>20</a:t>
            </a:fld>
            <a:endParaRPr lang="en-US"/>
          </a:p>
        </p:txBody>
      </p:sp>
    </p:spTree>
    <p:extLst>
      <p:ext uri="{BB962C8B-B14F-4D97-AF65-F5344CB8AC3E}">
        <p14:creationId xmlns:p14="http://schemas.microsoft.com/office/powerpoint/2010/main" val="8096279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Column F notates if the position is solely responsible for Adult Education.  This can ONLY be N for No, or Y for Yes.  A response is required and can not be left blank.</a:t>
            </a:r>
          </a:p>
          <a:p>
            <a:endParaRPr lang="en-US"/>
          </a:p>
        </p:txBody>
      </p:sp>
      <p:sp>
        <p:nvSpPr>
          <p:cNvPr id="4" name="Slide Number Placeholder 3"/>
          <p:cNvSpPr>
            <a:spLocks noGrp="1"/>
          </p:cNvSpPr>
          <p:nvPr>
            <p:ph type="sldNum" sz="quarter" idx="10"/>
          </p:nvPr>
        </p:nvSpPr>
        <p:spPr/>
        <p:txBody>
          <a:bodyPr/>
          <a:lstStyle/>
          <a:p>
            <a:fld id="{8571A650-665F-B049-BFDF-C141BB58E043}" type="slidenum">
              <a:rPr lang="en-US" smtClean="0"/>
              <a:pPr/>
              <a:t>21</a:t>
            </a:fld>
            <a:endParaRPr lang="en-US"/>
          </a:p>
        </p:txBody>
      </p:sp>
    </p:spTree>
    <p:extLst>
      <p:ext uri="{BB962C8B-B14F-4D97-AF65-F5344CB8AC3E}">
        <p14:creationId xmlns:p14="http://schemas.microsoft.com/office/powerpoint/2010/main" val="326991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what the submission</a:t>
            </a:r>
            <a:r>
              <a:rPr lang="en-US" baseline="0"/>
              <a:t> file looks like.  It may look daunting or technical, but it’s really pretty simple.  Today we will only discuss what is required for the End of Year submission.  This will include the four parts – the header, A Record, B Record and C Record. Now Let’s go over each part.</a:t>
            </a:r>
            <a:endParaRPr lang="en-US"/>
          </a:p>
        </p:txBody>
      </p:sp>
      <p:sp>
        <p:nvSpPr>
          <p:cNvPr id="4" name="Slide Number Placeholder 3"/>
          <p:cNvSpPr>
            <a:spLocks noGrp="1"/>
          </p:cNvSpPr>
          <p:nvPr>
            <p:ph type="sldNum" sz="quarter" idx="10"/>
          </p:nvPr>
        </p:nvSpPr>
        <p:spPr/>
        <p:txBody>
          <a:bodyPr/>
          <a:lstStyle/>
          <a:p>
            <a:fld id="{8571A650-665F-B049-BFDF-C141BB58E043}" type="slidenum">
              <a:rPr lang="en-US" smtClean="0"/>
              <a:pPr/>
              <a:t>4</a:t>
            </a:fld>
            <a:endParaRPr lang="en-US"/>
          </a:p>
        </p:txBody>
      </p:sp>
    </p:spTree>
    <p:extLst>
      <p:ext uri="{BB962C8B-B14F-4D97-AF65-F5344CB8AC3E}">
        <p14:creationId xmlns:p14="http://schemas.microsoft.com/office/powerpoint/2010/main" val="24754920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Column G notates if the position is solely responsible for English Learner. This can ONLY be N for No, or Y for Yes.  A response is required and can not be left blank.</a:t>
            </a:r>
          </a:p>
        </p:txBody>
      </p:sp>
      <p:sp>
        <p:nvSpPr>
          <p:cNvPr id="4" name="Slide Number Placeholder 3"/>
          <p:cNvSpPr>
            <a:spLocks noGrp="1"/>
          </p:cNvSpPr>
          <p:nvPr>
            <p:ph type="sldNum" sz="quarter" idx="10"/>
          </p:nvPr>
        </p:nvSpPr>
        <p:spPr/>
        <p:txBody>
          <a:bodyPr/>
          <a:lstStyle/>
          <a:p>
            <a:fld id="{8571A650-665F-B049-BFDF-C141BB58E043}" type="slidenum">
              <a:rPr lang="en-US" smtClean="0"/>
              <a:pPr/>
              <a:t>22</a:t>
            </a:fld>
            <a:endParaRPr lang="en-US"/>
          </a:p>
        </p:txBody>
      </p:sp>
    </p:spTree>
    <p:extLst>
      <p:ext uri="{BB962C8B-B14F-4D97-AF65-F5344CB8AC3E}">
        <p14:creationId xmlns:p14="http://schemas.microsoft.com/office/powerpoint/2010/main" val="28119524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Column H notates if the position is solely responsible for Special Education. This can ONLY be N for No, or Y for Yes.  A response is required and can not be left blank.</a:t>
            </a:r>
          </a:p>
        </p:txBody>
      </p:sp>
      <p:sp>
        <p:nvSpPr>
          <p:cNvPr id="4" name="Slide Number Placeholder 3"/>
          <p:cNvSpPr>
            <a:spLocks noGrp="1"/>
          </p:cNvSpPr>
          <p:nvPr>
            <p:ph type="sldNum" sz="quarter" idx="10"/>
          </p:nvPr>
        </p:nvSpPr>
        <p:spPr/>
        <p:txBody>
          <a:bodyPr/>
          <a:lstStyle/>
          <a:p>
            <a:fld id="{8571A650-665F-B049-BFDF-C141BB58E043}" type="slidenum">
              <a:rPr lang="en-US" smtClean="0"/>
              <a:pPr/>
              <a:t>23</a:t>
            </a:fld>
            <a:endParaRPr lang="en-US"/>
          </a:p>
        </p:txBody>
      </p:sp>
    </p:spTree>
    <p:extLst>
      <p:ext uri="{BB962C8B-B14F-4D97-AF65-F5344CB8AC3E}">
        <p14:creationId xmlns:p14="http://schemas.microsoft.com/office/powerpoint/2010/main" val="22824551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a:t>This column will be blank .  We are not collecting Positions by FTE for the EOY submission.  </a:t>
            </a:r>
            <a:endParaRPr lang="en-US"/>
          </a:p>
          <a:p>
            <a:pPr defTabSz="931774">
              <a:defRPr/>
            </a:pPr>
            <a:endParaRPr lang="en-US"/>
          </a:p>
          <a:p>
            <a:pPr defTabSz="931774">
              <a:defRPr/>
            </a:pPr>
            <a:endParaRPr lang="en-US"/>
          </a:p>
          <a:p>
            <a:pPr defTabSz="931774">
              <a:defRPr/>
            </a:pPr>
            <a:endParaRPr lang="en-US"/>
          </a:p>
          <a:p>
            <a:endParaRPr lang="en-US"/>
          </a:p>
          <a:p>
            <a:endParaRPr lang="en-US" b="0"/>
          </a:p>
          <a:p>
            <a:endParaRPr lang="en-US"/>
          </a:p>
        </p:txBody>
      </p:sp>
      <p:sp>
        <p:nvSpPr>
          <p:cNvPr id="4" name="Slide Number Placeholder 3"/>
          <p:cNvSpPr>
            <a:spLocks noGrp="1"/>
          </p:cNvSpPr>
          <p:nvPr>
            <p:ph type="sldNum" sz="quarter" idx="10"/>
          </p:nvPr>
        </p:nvSpPr>
        <p:spPr/>
        <p:txBody>
          <a:bodyPr/>
          <a:lstStyle/>
          <a:p>
            <a:fld id="{8571A650-665F-B049-BFDF-C141BB58E043}" type="slidenum">
              <a:rPr lang="en-US" smtClean="0"/>
              <a:pPr/>
              <a:t>24</a:t>
            </a:fld>
            <a:endParaRPr lang="en-US"/>
          </a:p>
        </p:txBody>
      </p:sp>
    </p:spTree>
    <p:extLst>
      <p:ext uri="{BB962C8B-B14F-4D97-AF65-F5344CB8AC3E}">
        <p14:creationId xmlns:p14="http://schemas.microsoft.com/office/powerpoint/2010/main" val="33288397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t>The last</a:t>
            </a:r>
            <a:r>
              <a:rPr lang="en-US" baseline="0"/>
              <a:t> column is Exits by FTE.  The format is the same as Column J - </a:t>
            </a:r>
            <a:r>
              <a:rPr lang="en-US"/>
              <a:t>it must be a valid number greater than or equal to 0 and must contain a decimal point and two decimal places and can not be left blank.  </a:t>
            </a:r>
          </a:p>
          <a:p>
            <a:pPr defTabSz="931774">
              <a:defRPr/>
            </a:pPr>
            <a:endParaRPr lang="en-US"/>
          </a:p>
          <a:p>
            <a:r>
              <a:rPr lang="en-US"/>
              <a:t>The Number of Exits include those who left their position between July 1</a:t>
            </a:r>
            <a:r>
              <a:rPr lang="en-US" baseline="30000"/>
              <a:t>st</a:t>
            </a:r>
            <a:r>
              <a:rPr lang="en-US"/>
              <a:t> of last year and June 30</a:t>
            </a:r>
            <a:r>
              <a:rPr lang="en-US" baseline="30000"/>
              <a:t>th</a:t>
            </a:r>
            <a:r>
              <a:rPr lang="en-US"/>
              <a:t> of this year even if the position was filled before June 30 of last year.   Some examples of exits include mid-year exit, end-of-contract, retirement, resignation and termination.  </a:t>
            </a:r>
          </a:p>
          <a:p>
            <a:endParaRPr lang="en-US" baseline="0"/>
          </a:p>
          <a:p>
            <a:r>
              <a:rPr lang="en-US"/>
              <a:t>The</a:t>
            </a:r>
            <a:r>
              <a:rPr lang="en-US" baseline="0"/>
              <a:t> rest of the columns L-N</a:t>
            </a:r>
            <a:r>
              <a:rPr lang="en-US"/>
              <a:t> </a:t>
            </a:r>
            <a:r>
              <a:rPr lang="en-US" baseline="0"/>
              <a:t>will not be used for this submission.  We will include them later, but for right now, columns A-K are the only ones you will input data in for the B Record.</a:t>
            </a:r>
            <a:endParaRPr lang="en-US"/>
          </a:p>
        </p:txBody>
      </p:sp>
      <p:sp>
        <p:nvSpPr>
          <p:cNvPr id="4" name="Slide Number Placeholder 3"/>
          <p:cNvSpPr>
            <a:spLocks noGrp="1"/>
          </p:cNvSpPr>
          <p:nvPr>
            <p:ph type="sldNum" sz="quarter" idx="10"/>
          </p:nvPr>
        </p:nvSpPr>
        <p:spPr/>
        <p:txBody>
          <a:bodyPr/>
          <a:lstStyle/>
          <a:p>
            <a:fld id="{8571A650-665F-B049-BFDF-C141BB58E043}" type="slidenum">
              <a:rPr lang="en-US" smtClean="0"/>
              <a:pPr/>
              <a:t>25</a:t>
            </a:fld>
            <a:endParaRPr lang="en-US"/>
          </a:p>
        </p:txBody>
      </p:sp>
    </p:spTree>
    <p:extLst>
      <p:ext uri="{BB962C8B-B14F-4D97-AF65-F5344CB8AC3E}">
        <p14:creationId xmlns:p14="http://schemas.microsoft.com/office/powerpoint/2010/main" val="39772423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a:t>Please take note of the format of Column J – </a:t>
            </a:r>
            <a:r>
              <a:rPr lang="en-US"/>
              <a:t>it must be a valid number greater than or equal to 0 and must contain a decimal point and two decimal places.  </a:t>
            </a:r>
          </a:p>
          <a:p>
            <a:pPr defTabSz="931774">
              <a:defRPr/>
            </a:pPr>
            <a:endParaRPr lang="en-US"/>
          </a:p>
          <a:p>
            <a:pPr defTabSz="931774">
              <a:defRPr/>
            </a:pPr>
            <a:r>
              <a:rPr lang="en-US" baseline="0"/>
              <a:t>It is reporting positions by FTE.  </a:t>
            </a:r>
            <a:r>
              <a:rPr lang="en-US"/>
              <a:t>Only positions held by school-level and division-level licensed personnel must be reported. The number of Unfilled Positions is as of the last day of school.  </a:t>
            </a:r>
          </a:p>
          <a:p>
            <a:pPr defTabSz="931774">
              <a:defRPr/>
            </a:pPr>
            <a:endParaRPr lang="en-US"/>
          </a:p>
          <a:p>
            <a:pPr defTabSz="931774">
              <a:defRPr/>
            </a:pPr>
            <a:r>
              <a:rPr lang="en-US"/>
              <a:t>Unfilled positions only include those positions that were advertised as available but no one qualified was hired.  If the duties of the position were given to an existing employee in lieu of hiring a new employee, the position should still be included in this count.</a:t>
            </a:r>
          </a:p>
          <a:p>
            <a:pPr defTabSz="931774">
              <a:defRPr/>
            </a:pPr>
            <a:endParaRPr lang="en-US"/>
          </a:p>
          <a:p>
            <a:pPr defTabSz="931774">
              <a:defRPr/>
            </a:pPr>
            <a:r>
              <a:rPr lang="en-US"/>
              <a:t>It is important to note, you are reporting the position, not the person.</a:t>
            </a:r>
          </a:p>
          <a:p>
            <a:endParaRPr lang="en-US"/>
          </a:p>
        </p:txBody>
      </p:sp>
      <p:sp>
        <p:nvSpPr>
          <p:cNvPr id="4" name="Slide Number Placeholder 3"/>
          <p:cNvSpPr>
            <a:spLocks noGrp="1"/>
          </p:cNvSpPr>
          <p:nvPr>
            <p:ph type="sldNum" sz="quarter" idx="10"/>
          </p:nvPr>
        </p:nvSpPr>
        <p:spPr/>
        <p:txBody>
          <a:bodyPr/>
          <a:lstStyle/>
          <a:p>
            <a:fld id="{8571A650-665F-B049-BFDF-C141BB58E043}" type="slidenum">
              <a:rPr lang="en-US" smtClean="0"/>
              <a:pPr/>
              <a:t>26</a:t>
            </a:fld>
            <a:endParaRPr lang="en-US"/>
          </a:p>
        </p:txBody>
      </p:sp>
    </p:spTree>
    <p:extLst>
      <p:ext uri="{BB962C8B-B14F-4D97-AF65-F5344CB8AC3E}">
        <p14:creationId xmlns:p14="http://schemas.microsoft.com/office/powerpoint/2010/main" val="16959593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Next we will need to go to the C Record tab so that we can discuss how to input the data there.</a:t>
            </a:r>
          </a:p>
          <a:p>
            <a:endParaRPr lang="en-US" baseline="0"/>
          </a:p>
        </p:txBody>
      </p:sp>
      <p:sp>
        <p:nvSpPr>
          <p:cNvPr id="4" name="Slide Number Placeholder 3"/>
          <p:cNvSpPr>
            <a:spLocks noGrp="1"/>
          </p:cNvSpPr>
          <p:nvPr>
            <p:ph type="sldNum" sz="quarter" idx="10"/>
          </p:nvPr>
        </p:nvSpPr>
        <p:spPr/>
        <p:txBody>
          <a:bodyPr/>
          <a:lstStyle/>
          <a:p>
            <a:fld id="{8571A650-665F-B049-BFDF-C141BB58E043}" type="slidenum">
              <a:rPr lang="en-US" smtClean="0"/>
              <a:pPr/>
              <a:t>27</a:t>
            </a:fld>
            <a:endParaRPr lang="en-US"/>
          </a:p>
        </p:txBody>
      </p:sp>
    </p:spTree>
    <p:extLst>
      <p:ext uri="{BB962C8B-B14F-4D97-AF65-F5344CB8AC3E}">
        <p14:creationId xmlns:p14="http://schemas.microsoft.com/office/powerpoint/2010/main" val="3458198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t>Now …</a:t>
            </a:r>
            <a:r>
              <a:rPr lang="en-US" baseline="0"/>
              <a:t> to the C Record.  In the Excel file, make sure you are on the C Record tab.  It is the last tab we have to complete for the EOY submission.  Remember, </a:t>
            </a:r>
            <a:r>
              <a:rPr lang="en-US"/>
              <a:t>only positions held by school-level and division-level licensed personnel must be reported.  </a:t>
            </a:r>
          </a:p>
          <a:p>
            <a:pPr defTabSz="931774">
              <a:defRPr/>
            </a:pPr>
            <a:endParaRPr lang="en-US"/>
          </a:p>
          <a:p>
            <a:pPr defTabSz="931774">
              <a:defRPr/>
            </a:pPr>
            <a:r>
              <a:rPr lang="en-US"/>
              <a:t>Let’s discuss</a:t>
            </a:r>
            <a:r>
              <a:rPr lang="en-US" baseline="0"/>
              <a:t> the columns. We are in the C Record, so column A will always have C.  It is required and lets the system know the record type being submitted is a C Record. </a:t>
            </a:r>
          </a:p>
        </p:txBody>
      </p:sp>
      <p:sp>
        <p:nvSpPr>
          <p:cNvPr id="4" name="Slide Number Placeholder 3"/>
          <p:cNvSpPr>
            <a:spLocks noGrp="1"/>
          </p:cNvSpPr>
          <p:nvPr>
            <p:ph type="sldNum" sz="quarter" idx="10"/>
          </p:nvPr>
        </p:nvSpPr>
        <p:spPr/>
        <p:txBody>
          <a:bodyPr/>
          <a:lstStyle/>
          <a:p>
            <a:fld id="{8571A650-665F-B049-BFDF-C141BB58E043}" type="slidenum">
              <a:rPr lang="en-US" smtClean="0"/>
              <a:pPr/>
              <a:t>28</a:t>
            </a:fld>
            <a:endParaRPr lang="en-US"/>
          </a:p>
        </p:txBody>
      </p:sp>
    </p:spTree>
    <p:extLst>
      <p:ext uri="{BB962C8B-B14F-4D97-AF65-F5344CB8AC3E}">
        <p14:creationId xmlns:p14="http://schemas.microsoft.com/office/powerpoint/2010/main" val="15106521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t>Column B is the Position Type</a:t>
            </a:r>
            <a:r>
              <a:rPr lang="en-US" baseline="0"/>
              <a:t> – not Position Code. You will tell whether this is a TCH for Teacher, ADMIN for Administrator or Other for Other Licensed Personnel.  These are the only code you can use here. However, we do not have any OTHER licensed personnel.  It is an option for future positions.</a:t>
            </a:r>
          </a:p>
        </p:txBody>
      </p:sp>
      <p:sp>
        <p:nvSpPr>
          <p:cNvPr id="4" name="Slide Number Placeholder 3"/>
          <p:cNvSpPr>
            <a:spLocks noGrp="1"/>
          </p:cNvSpPr>
          <p:nvPr>
            <p:ph type="sldNum" sz="quarter" idx="10"/>
          </p:nvPr>
        </p:nvSpPr>
        <p:spPr/>
        <p:txBody>
          <a:bodyPr/>
          <a:lstStyle/>
          <a:p>
            <a:fld id="{8571A650-665F-B049-BFDF-C141BB58E043}" type="slidenum">
              <a:rPr lang="en-US" smtClean="0"/>
              <a:pPr/>
              <a:t>29</a:t>
            </a:fld>
            <a:endParaRPr lang="en-US"/>
          </a:p>
        </p:txBody>
      </p:sp>
    </p:spTree>
    <p:extLst>
      <p:ext uri="{BB962C8B-B14F-4D97-AF65-F5344CB8AC3E}">
        <p14:creationId xmlns:p14="http://schemas.microsoft.com/office/powerpoint/2010/main" val="6073488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are back to the Position Code file for this column.  This is where you are getting your Position Type codes.  Only Use TCH,</a:t>
            </a:r>
            <a:r>
              <a:rPr lang="en-US" baseline="0"/>
              <a:t> ADMIN.</a:t>
            </a:r>
            <a:endParaRPr lang="en-US"/>
          </a:p>
        </p:txBody>
      </p:sp>
      <p:sp>
        <p:nvSpPr>
          <p:cNvPr id="4" name="Slide Number Placeholder 3"/>
          <p:cNvSpPr>
            <a:spLocks noGrp="1"/>
          </p:cNvSpPr>
          <p:nvPr>
            <p:ph type="sldNum" sz="quarter" idx="10"/>
          </p:nvPr>
        </p:nvSpPr>
        <p:spPr/>
        <p:txBody>
          <a:bodyPr/>
          <a:lstStyle/>
          <a:p>
            <a:fld id="{8571A650-665F-B049-BFDF-C141BB58E043}" type="slidenum">
              <a:rPr lang="en-US" smtClean="0"/>
              <a:pPr/>
              <a:t>30</a:t>
            </a:fld>
            <a:endParaRPr lang="en-US"/>
          </a:p>
        </p:txBody>
      </p:sp>
    </p:spTree>
    <p:extLst>
      <p:ext uri="{BB962C8B-B14F-4D97-AF65-F5344CB8AC3E}">
        <p14:creationId xmlns:p14="http://schemas.microsoft.com/office/powerpoint/2010/main" val="28717677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t>Column C is the Gender Type</a:t>
            </a:r>
            <a:r>
              <a:rPr lang="en-US" baseline="0"/>
              <a:t> – Your options for this column are M for Male, F for Female and N for Non binary.  These are the only code you can use here.</a:t>
            </a:r>
          </a:p>
        </p:txBody>
      </p:sp>
      <p:sp>
        <p:nvSpPr>
          <p:cNvPr id="4" name="Slide Number Placeholder 3"/>
          <p:cNvSpPr>
            <a:spLocks noGrp="1"/>
          </p:cNvSpPr>
          <p:nvPr>
            <p:ph type="sldNum" sz="quarter" idx="10"/>
          </p:nvPr>
        </p:nvSpPr>
        <p:spPr/>
        <p:txBody>
          <a:bodyPr/>
          <a:lstStyle/>
          <a:p>
            <a:fld id="{8571A650-665F-B049-BFDF-C141BB58E043}" type="slidenum">
              <a:rPr lang="en-US" smtClean="0"/>
              <a:pPr/>
              <a:t>31</a:t>
            </a:fld>
            <a:endParaRPr lang="en-US"/>
          </a:p>
        </p:txBody>
      </p:sp>
    </p:spTree>
    <p:extLst>
      <p:ext uri="{BB962C8B-B14F-4D97-AF65-F5344CB8AC3E}">
        <p14:creationId xmlns:p14="http://schemas.microsoft.com/office/powerpoint/2010/main" val="1827612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a:t>
            </a:r>
            <a:r>
              <a:rPr lang="en-US" baseline="0"/>
              <a:t> next section is the A Record.  It is nine digits long and is comprised of:</a:t>
            </a:r>
          </a:p>
          <a:p>
            <a:endParaRPr lang="en-US" baseline="0"/>
          </a:p>
          <a:p>
            <a:pPr marL="174708" indent="-174708">
              <a:buFont typeface="Arial" panose="020B0604020202020204" pitchFamily="34" charset="0"/>
              <a:buChar char="•"/>
            </a:pPr>
            <a:r>
              <a:rPr lang="en-US" baseline="0"/>
              <a:t>A for A record</a:t>
            </a:r>
          </a:p>
          <a:p>
            <a:pPr marL="174708" indent="-174708">
              <a:buFont typeface="Arial" panose="020B0604020202020204" pitchFamily="34" charset="0"/>
              <a:buChar char="•"/>
            </a:pPr>
            <a:r>
              <a:rPr lang="en-US" baseline="0"/>
              <a:t>3 for the EOY submission</a:t>
            </a:r>
          </a:p>
          <a:p>
            <a:pPr marL="174708" indent="-174708">
              <a:buFont typeface="Arial" panose="020B0604020202020204" pitchFamily="34" charset="0"/>
              <a:buChar char="•"/>
            </a:pPr>
            <a:r>
              <a:rPr lang="en-US" baseline="0"/>
              <a:t>The current school year</a:t>
            </a:r>
          </a:p>
          <a:p>
            <a:pPr marL="174708" indent="-174708">
              <a:buFont typeface="Arial" panose="020B0604020202020204" pitchFamily="34" charset="0"/>
              <a:buChar char="•"/>
            </a:pPr>
            <a:r>
              <a:rPr lang="en-US" baseline="0"/>
              <a:t>And the three digit division number.  The division number here is the same as the division number in the header.  Remember, your division number is always three digits.</a:t>
            </a:r>
            <a:endParaRPr lang="en-US"/>
          </a:p>
        </p:txBody>
      </p:sp>
      <p:sp>
        <p:nvSpPr>
          <p:cNvPr id="4" name="Slide Number Placeholder 3"/>
          <p:cNvSpPr>
            <a:spLocks noGrp="1"/>
          </p:cNvSpPr>
          <p:nvPr>
            <p:ph type="sldNum" sz="quarter" idx="10"/>
          </p:nvPr>
        </p:nvSpPr>
        <p:spPr/>
        <p:txBody>
          <a:bodyPr/>
          <a:lstStyle/>
          <a:p>
            <a:fld id="{8571A650-665F-B049-BFDF-C141BB58E043}" type="slidenum">
              <a:rPr lang="en-US" smtClean="0"/>
              <a:pPr/>
              <a:t>5</a:t>
            </a:fld>
            <a:endParaRPr lang="en-US"/>
          </a:p>
        </p:txBody>
      </p:sp>
    </p:spTree>
    <p:extLst>
      <p:ext uri="{BB962C8B-B14F-4D97-AF65-F5344CB8AC3E}">
        <p14:creationId xmlns:p14="http://schemas.microsoft.com/office/powerpoint/2010/main" val="3455478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a:t>In Column D, you will indicate if the person identifies as Hispanic/Latino. This can ONLY be N for No, or Y for Yes.  A response is required.</a:t>
            </a:r>
          </a:p>
        </p:txBody>
      </p:sp>
      <p:sp>
        <p:nvSpPr>
          <p:cNvPr id="4" name="Slide Number Placeholder 3"/>
          <p:cNvSpPr>
            <a:spLocks noGrp="1"/>
          </p:cNvSpPr>
          <p:nvPr>
            <p:ph type="sldNum" sz="quarter" idx="10"/>
          </p:nvPr>
        </p:nvSpPr>
        <p:spPr/>
        <p:txBody>
          <a:bodyPr/>
          <a:lstStyle/>
          <a:p>
            <a:fld id="{8571A650-665F-B049-BFDF-C141BB58E043}" type="slidenum">
              <a:rPr lang="en-US" smtClean="0"/>
              <a:pPr/>
              <a:t>32</a:t>
            </a:fld>
            <a:endParaRPr lang="en-US"/>
          </a:p>
        </p:txBody>
      </p:sp>
    </p:spTree>
    <p:extLst>
      <p:ext uri="{BB962C8B-B14F-4D97-AF65-F5344CB8AC3E}">
        <p14:creationId xmlns:p14="http://schemas.microsoft.com/office/powerpoint/2010/main" val="660312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a:t>Column E describes the race of combination of races in which the person identifies.  You can only use the codes from the state’s list of valid state assigned race codes, which are the same as the list used for the Student Record Collection and the Master Schedule Collection.  This field can be blank.</a:t>
            </a:r>
          </a:p>
        </p:txBody>
      </p:sp>
      <p:sp>
        <p:nvSpPr>
          <p:cNvPr id="4" name="Slide Number Placeholder 3"/>
          <p:cNvSpPr>
            <a:spLocks noGrp="1"/>
          </p:cNvSpPr>
          <p:nvPr>
            <p:ph type="sldNum" sz="quarter" idx="10"/>
          </p:nvPr>
        </p:nvSpPr>
        <p:spPr/>
        <p:txBody>
          <a:bodyPr/>
          <a:lstStyle/>
          <a:p>
            <a:fld id="{8571A650-665F-B049-BFDF-C141BB58E043}" type="slidenum">
              <a:rPr lang="en-US" smtClean="0"/>
              <a:pPr/>
              <a:t>34</a:t>
            </a:fld>
            <a:endParaRPr lang="en-US"/>
          </a:p>
        </p:txBody>
      </p:sp>
    </p:spTree>
    <p:extLst>
      <p:ext uri="{BB962C8B-B14F-4D97-AF65-F5344CB8AC3E}">
        <p14:creationId xmlns:p14="http://schemas.microsoft.com/office/powerpoint/2010/main" val="33044669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Use columns F-H to list the reasons why an</a:t>
            </a:r>
            <a:r>
              <a:rPr lang="en-US" baseline="0"/>
              <a:t> employee is no longer with the Division.  The values here are valid reasons selected from the Reason for Leaving codes document.  The primary reason column (column F) cannot be blank.  Secondary and Tertiary reason can be blank.  However, You must have a secondary before you can list a tertiary reason.   The three columns must have unique values … they cannot be the same.</a:t>
            </a:r>
            <a:endParaRPr lang="en-US"/>
          </a:p>
        </p:txBody>
      </p:sp>
      <p:sp>
        <p:nvSpPr>
          <p:cNvPr id="4" name="Slide Number Placeholder 3"/>
          <p:cNvSpPr>
            <a:spLocks noGrp="1"/>
          </p:cNvSpPr>
          <p:nvPr>
            <p:ph type="sldNum" sz="quarter" idx="10"/>
          </p:nvPr>
        </p:nvSpPr>
        <p:spPr/>
        <p:txBody>
          <a:bodyPr/>
          <a:lstStyle/>
          <a:p>
            <a:fld id="{8571A650-665F-B049-BFDF-C141BB58E043}" type="slidenum">
              <a:rPr lang="en-US" smtClean="0"/>
              <a:pPr/>
              <a:t>33</a:t>
            </a:fld>
            <a:endParaRPr lang="en-US"/>
          </a:p>
        </p:txBody>
      </p:sp>
    </p:spTree>
    <p:extLst>
      <p:ext uri="{BB962C8B-B14F-4D97-AF65-F5344CB8AC3E}">
        <p14:creationId xmlns:p14="http://schemas.microsoft.com/office/powerpoint/2010/main" val="32873396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are the list of codes for a quick reference.</a:t>
            </a:r>
          </a:p>
        </p:txBody>
      </p:sp>
      <p:sp>
        <p:nvSpPr>
          <p:cNvPr id="4" name="Slide Number Placeholder 3"/>
          <p:cNvSpPr>
            <a:spLocks noGrp="1"/>
          </p:cNvSpPr>
          <p:nvPr>
            <p:ph type="sldNum" sz="quarter" idx="10"/>
          </p:nvPr>
        </p:nvSpPr>
        <p:spPr/>
        <p:txBody>
          <a:bodyPr/>
          <a:lstStyle/>
          <a:p>
            <a:fld id="{8571A650-665F-B049-BFDF-C141BB58E043}" type="slidenum">
              <a:rPr lang="en-US" smtClean="0"/>
              <a:pPr/>
              <a:t>35</a:t>
            </a:fld>
            <a:endParaRPr lang="en-US"/>
          </a:p>
        </p:txBody>
      </p:sp>
    </p:spTree>
    <p:extLst>
      <p:ext uri="{BB962C8B-B14F-4D97-AF65-F5344CB8AC3E}">
        <p14:creationId xmlns:p14="http://schemas.microsoft.com/office/powerpoint/2010/main" val="34286922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Submission File</a:t>
            </a:r>
          </a:p>
          <a:p>
            <a:endParaRPr lang="en-US"/>
          </a:p>
        </p:txBody>
      </p:sp>
      <p:sp>
        <p:nvSpPr>
          <p:cNvPr id="4" name="Slide Number Placeholder 3"/>
          <p:cNvSpPr>
            <a:spLocks noGrp="1"/>
          </p:cNvSpPr>
          <p:nvPr>
            <p:ph type="sldNum" sz="quarter" idx="5"/>
          </p:nvPr>
        </p:nvSpPr>
        <p:spPr/>
        <p:txBody>
          <a:bodyPr/>
          <a:lstStyle/>
          <a:p>
            <a:fld id="{40DDDA28-A9E5-470C-8A90-D17729306CEC}" type="slidenum">
              <a:rPr lang="en-US" smtClean="0"/>
              <a:t>36</a:t>
            </a:fld>
            <a:endParaRPr lang="en-US"/>
          </a:p>
        </p:txBody>
      </p:sp>
    </p:spTree>
    <p:extLst>
      <p:ext uri="{BB962C8B-B14F-4D97-AF65-F5344CB8AC3E}">
        <p14:creationId xmlns:p14="http://schemas.microsoft.com/office/powerpoint/2010/main" val="24424731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a:t>
            </a:r>
            <a:r>
              <a:rPr lang="en-US" baseline="0"/>
              <a:t> are the tools you will need:</a:t>
            </a:r>
          </a:p>
          <a:p>
            <a:endParaRPr lang="en-US" baseline="0"/>
          </a:p>
          <a:p>
            <a:r>
              <a:rPr lang="en-US" baseline="0"/>
              <a:t>The Excel Header File that has all of your data</a:t>
            </a:r>
          </a:p>
          <a:p>
            <a:r>
              <a:rPr lang="en-US" baseline="0"/>
              <a:t>A blank Word File</a:t>
            </a:r>
          </a:p>
          <a:p>
            <a:r>
              <a:rPr lang="en-US" baseline="0"/>
              <a:t>A .txt file.</a:t>
            </a:r>
            <a:endParaRPr lang="en-US"/>
          </a:p>
        </p:txBody>
      </p:sp>
      <p:sp>
        <p:nvSpPr>
          <p:cNvPr id="4" name="Slide Number Placeholder 3"/>
          <p:cNvSpPr>
            <a:spLocks noGrp="1"/>
          </p:cNvSpPr>
          <p:nvPr>
            <p:ph type="sldNum" sz="quarter" idx="10"/>
          </p:nvPr>
        </p:nvSpPr>
        <p:spPr/>
        <p:txBody>
          <a:bodyPr/>
          <a:lstStyle/>
          <a:p>
            <a:fld id="{8571A650-665F-B049-BFDF-C141BB58E043}" type="slidenum">
              <a:rPr lang="en-US" smtClean="0"/>
              <a:pPr/>
              <a:t>36</a:t>
            </a:fld>
            <a:endParaRPr lang="en-US"/>
          </a:p>
        </p:txBody>
      </p:sp>
    </p:spTree>
    <p:extLst>
      <p:ext uri="{BB962C8B-B14F-4D97-AF65-F5344CB8AC3E}">
        <p14:creationId xmlns:p14="http://schemas.microsoft.com/office/powerpoint/2010/main" val="36654257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Open</a:t>
            </a:r>
            <a:r>
              <a:rPr lang="en-US" baseline="0"/>
              <a:t> up Word to a blank page.  On the top ribbon, make sure Show/Hide feature is turned on.</a:t>
            </a:r>
            <a:endParaRPr lang="en-US"/>
          </a:p>
        </p:txBody>
      </p:sp>
      <p:sp>
        <p:nvSpPr>
          <p:cNvPr id="4" name="Slide Number Placeholder 3"/>
          <p:cNvSpPr>
            <a:spLocks noGrp="1"/>
          </p:cNvSpPr>
          <p:nvPr>
            <p:ph type="sldNum" sz="quarter" idx="10"/>
          </p:nvPr>
        </p:nvSpPr>
        <p:spPr/>
        <p:txBody>
          <a:bodyPr/>
          <a:lstStyle/>
          <a:p>
            <a:fld id="{8571A650-665F-B049-BFDF-C141BB58E043}" type="slidenum">
              <a:rPr lang="en-US" smtClean="0"/>
              <a:pPr/>
              <a:t>36</a:t>
            </a:fld>
            <a:endParaRPr lang="en-US"/>
          </a:p>
        </p:txBody>
      </p:sp>
    </p:spTree>
    <p:extLst>
      <p:ext uri="{BB962C8B-B14F-4D97-AF65-F5344CB8AC3E}">
        <p14:creationId xmlns:p14="http://schemas.microsoft.com/office/powerpoint/2010/main" val="24236454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Highlight</a:t>
            </a:r>
            <a:r>
              <a:rPr lang="en-US" baseline="0"/>
              <a:t> the data from the Excel file on the B Record tab.  Make sure you get columns A-N – even though the last four do not have any information in them, and go all the way down to the last row in column N.  </a:t>
            </a:r>
          </a:p>
          <a:p>
            <a:endParaRPr lang="en-US" baseline="0"/>
          </a:p>
          <a:p>
            <a:r>
              <a:rPr lang="en-US" baseline="0"/>
              <a:t>Copy that into the Word File</a:t>
            </a:r>
            <a:endParaRPr lang="en-US"/>
          </a:p>
        </p:txBody>
      </p:sp>
      <p:sp>
        <p:nvSpPr>
          <p:cNvPr id="4" name="Slide Number Placeholder 3"/>
          <p:cNvSpPr>
            <a:spLocks noGrp="1"/>
          </p:cNvSpPr>
          <p:nvPr>
            <p:ph type="sldNum" sz="quarter" idx="10"/>
          </p:nvPr>
        </p:nvSpPr>
        <p:spPr/>
        <p:txBody>
          <a:bodyPr/>
          <a:lstStyle/>
          <a:p>
            <a:fld id="{8571A650-665F-B049-BFDF-C141BB58E043}" type="slidenum">
              <a:rPr lang="en-US" smtClean="0"/>
              <a:pPr/>
              <a:t>36</a:t>
            </a:fld>
            <a:endParaRPr lang="en-US"/>
          </a:p>
        </p:txBody>
      </p:sp>
    </p:spTree>
    <p:extLst>
      <p:ext uri="{BB962C8B-B14F-4D97-AF65-F5344CB8AC3E}">
        <p14:creationId xmlns:p14="http://schemas.microsoft.com/office/powerpoint/2010/main" val="27436687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Highlight</a:t>
            </a:r>
            <a:r>
              <a:rPr lang="en-US" baseline="0"/>
              <a:t> the data from the Excel file on the C Record tab.  Make sure you get columns A-K – even though the last ones do not have any information in them, and go all the way down to the last row in column K.  </a:t>
            </a:r>
          </a:p>
          <a:p>
            <a:endParaRPr lang="en-US" baseline="0"/>
          </a:p>
          <a:p>
            <a:r>
              <a:rPr lang="en-US" baseline="0"/>
              <a:t>Copy that into the Word File under the B records.</a:t>
            </a:r>
            <a:endParaRPr lang="en-US"/>
          </a:p>
          <a:p>
            <a:endParaRPr lang="en-US"/>
          </a:p>
        </p:txBody>
      </p:sp>
      <p:sp>
        <p:nvSpPr>
          <p:cNvPr id="4" name="Slide Number Placeholder 3"/>
          <p:cNvSpPr>
            <a:spLocks noGrp="1"/>
          </p:cNvSpPr>
          <p:nvPr>
            <p:ph type="sldNum" sz="quarter" idx="10"/>
          </p:nvPr>
        </p:nvSpPr>
        <p:spPr/>
        <p:txBody>
          <a:bodyPr/>
          <a:lstStyle/>
          <a:p>
            <a:fld id="{8571A650-665F-B049-BFDF-C141BB58E043}" type="slidenum">
              <a:rPr lang="en-US" smtClean="0"/>
              <a:pPr/>
              <a:t>36</a:t>
            </a:fld>
            <a:endParaRPr lang="en-US"/>
          </a:p>
        </p:txBody>
      </p:sp>
    </p:spTree>
    <p:extLst>
      <p:ext uri="{BB962C8B-B14F-4D97-AF65-F5344CB8AC3E}">
        <p14:creationId xmlns:p14="http://schemas.microsoft.com/office/powerpoint/2010/main" val="25240377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Your Word</a:t>
            </a:r>
            <a:r>
              <a:rPr lang="en-US" baseline="0"/>
              <a:t> file should look like this  Notice how things line up … Notice how there is a tab character or placement when there isn’t any information …. Notice how the B records go beyond the C records.  Everything is in place.  </a:t>
            </a:r>
            <a:endParaRPr lang="en-US"/>
          </a:p>
        </p:txBody>
      </p:sp>
      <p:sp>
        <p:nvSpPr>
          <p:cNvPr id="4" name="Slide Number Placeholder 3"/>
          <p:cNvSpPr>
            <a:spLocks noGrp="1"/>
          </p:cNvSpPr>
          <p:nvPr>
            <p:ph type="sldNum" sz="quarter" idx="10"/>
          </p:nvPr>
        </p:nvSpPr>
        <p:spPr/>
        <p:txBody>
          <a:bodyPr/>
          <a:lstStyle/>
          <a:p>
            <a:fld id="{8571A650-665F-B049-BFDF-C141BB58E043}" type="slidenum">
              <a:rPr lang="en-US" smtClean="0"/>
              <a:pPr/>
              <a:t>36</a:t>
            </a:fld>
            <a:endParaRPr lang="en-US"/>
          </a:p>
        </p:txBody>
      </p:sp>
    </p:spTree>
    <p:extLst>
      <p:ext uri="{BB962C8B-B14F-4D97-AF65-F5344CB8AC3E}">
        <p14:creationId xmlns:p14="http://schemas.microsoft.com/office/powerpoint/2010/main" val="393697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top of the submission</a:t>
            </a:r>
            <a:r>
              <a:rPr lang="en-US" baseline="0"/>
              <a:t> file is the header.  It contains the related three digit division number, the date the file is uploaded, the time it is uploaded, and email address of the responsible person.  If there are any questions or problems with the submission file, we will contact this email address for clarification.</a:t>
            </a:r>
            <a:endParaRPr lang="en-US"/>
          </a:p>
        </p:txBody>
      </p:sp>
      <p:sp>
        <p:nvSpPr>
          <p:cNvPr id="4" name="Slide Number Placeholder 3"/>
          <p:cNvSpPr>
            <a:spLocks noGrp="1"/>
          </p:cNvSpPr>
          <p:nvPr>
            <p:ph type="sldNum" sz="quarter" idx="10"/>
          </p:nvPr>
        </p:nvSpPr>
        <p:spPr/>
        <p:txBody>
          <a:bodyPr/>
          <a:lstStyle/>
          <a:p>
            <a:fld id="{8571A650-665F-B049-BFDF-C141BB58E043}" type="slidenum">
              <a:rPr lang="en-US" smtClean="0"/>
              <a:pPr/>
              <a:t>6</a:t>
            </a:fld>
            <a:endParaRPr lang="en-US"/>
          </a:p>
        </p:txBody>
      </p:sp>
    </p:spTree>
    <p:extLst>
      <p:ext uri="{BB962C8B-B14F-4D97-AF65-F5344CB8AC3E}">
        <p14:creationId xmlns:p14="http://schemas.microsoft.com/office/powerpoint/2010/main" val="20274747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a:t>Next we will add the header and the A record.  Then save it as a .txt file.  You can also copy the entire Word file and paste it into </a:t>
            </a:r>
            <a:r>
              <a:rPr lang="en-US" baseline="0" err="1"/>
              <a:t>NotePad</a:t>
            </a:r>
            <a:r>
              <a:rPr lang="en-US" baseline="0"/>
              <a:t> and then save it.</a:t>
            </a:r>
          </a:p>
          <a:p>
            <a:pPr defTabSz="931774">
              <a:defRPr/>
            </a:pPr>
            <a:endParaRPr lang="en-US" baseline="0"/>
          </a:p>
          <a:p>
            <a:pPr defTabSz="931774">
              <a:defRPr/>
            </a:pPr>
            <a:endParaRPr lang="en-US"/>
          </a:p>
          <a:p>
            <a:r>
              <a:rPr lang="en-US"/>
              <a:t>We</a:t>
            </a:r>
            <a:r>
              <a:rPr lang="en-US" baseline="0"/>
              <a:t> have come full circle!  Here’s the file we started with.</a:t>
            </a:r>
            <a:endParaRPr lang="en-US"/>
          </a:p>
        </p:txBody>
      </p:sp>
      <p:sp>
        <p:nvSpPr>
          <p:cNvPr id="4" name="Slide Number Placeholder 3"/>
          <p:cNvSpPr>
            <a:spLocks noGrp="1"/>
          </p:cNvSpPr>
          <p:nvPr>
            <p:ph type="sldNum" sz="quarter" idx="10"/>
          </p:nvPr>
        </p:nvSpPr>
        <p:spPr/>
        <p:txBody>
          <a:bodyPr/>
          <a:lstStyle/>
          <a:p>
            <a:fld id="{8571A650-665F-B049-BFDF-C141BB58E043}" type="slidenum">
              <a:rPr lang="en-US" smtClean="0"/>
              <a:pPr/>
              <a:t>36</a:t>
            </a:fld>
            <a:endParaRPr lang="en-US"/>
          </a:p>
        </p:txBody>
      </p:sp>
    </p:spTree>
    <p:extLst>
      <p:ext uri="{BB962C8B-B14F-4D97-AF65-F5344CB8AC3E}">
        <p14:creationId xmlns:p14="http://schemas.microsoft.com/office/powerpoint/2010/main" val="5811325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After you have compiled</a:t>
            </a:r>
            <a:r>
              <a:rPr lang="en-US" baseline="0"/>
              <a:t> the information and created the submission file, you are ready to turn your data over to DOE.  Here are the steps to get that done.</a:t>
            </a:r>
            <a:endParaRPr lang="en-US"/>
          </a:p>
          <a:p>
            <a:endParaRPr lang="en-US"/>
          </a:p>
        </p:txBody>
      </p:sp>
      <p:sp>
        <p:nvSpPr>
          <p:cNvPr id="4" name="Slide Number Placeholder 3"/>
          <p:cNvSpPr>
            <a:spLocks noGrp="1"/>
          </p:cNvSpPr>
          <p:nvPr>
            <p:ph type="sldNum" sz="quarter" idx="5"/>
          </p:nvPr>
        </p:nvSpPr>
        <p:spPr/>
        <p:txBody>
          <a:bodyPr/>
          <a:lstStyle/>
          <a:p>
            <a:fld id="{40DDDA28-A9E5-470C-8A90-D17729306CEC}" type="slidenum">
              <a:rPr lang="en-US" smtClean="0"/>
              <a:t>36</a:t>
            </a:fld>
            <a:endParaRPr lang="en-US"/>
          </a:p>
        </p:txBody>
      </p:sp>
    </p:spTree>
    <p:extLst>
      <p:ext uri="{BB962C8B-B14F-4D97-AF65-F5344CB8AC3E}">
        <p14:creationId xmlns:p14="http://schemas.microsoft.com/office/powerpoint/2010/main" val="10432423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t>Log on to SSWS, select the Positions and Exits C</a:t>
            </a:r>
            <a:r>
              <a:rPr lang="en-US" baseline="0"/>
              <a:t>ollection, on the right hand menu, select Upload EOY Data.  Follow the step to upload the text file.</a:t>
            </a:r>
            <a:endParaRPr lang="en-US"/>
          </a:p>
          <a:p>
            <a:endParaRPr lang="en-US"/>
          </a:p>
        </p:txBody>
      </p:sp>
      <p:sp>
        <p:nvSpPr>
          <p:cNvPr id="4" name="Slide Number Placeholder 3"/>
          <p:cNvSpPr>
            <a:spLocks noGrp="1"/>
          </p:cNvSpPr>
          <p:nvPr>
            <p:ph type="sldNum" sz="quarter" idx="10"/>
          </p:nvPr>
        </p:nvSpPr>
        <p:spPr/>
        <p:txBody>
          <a:bodyPr/>
          <a:lstStyle/>
          <a:p>
            <a:fld id="{8571A650-665F-B049-BFDF-C141BB58E043}" type="slidenum">
              <a:rPr lang="en-US" smtClean="0"/>
              <a:pPr/>
              <a:t>36</a:t>
            </a:fld>
            <a:endParaRPr lang="en-US"/>
          </a:p>
        </p:txBody>
      </p:sp>
    </p:spTree>
    <p:extLst>
      <p:ext uri="{BB962C8B-B14F-4D97-AF65-F5344CB8AC3E}">
        <p14:creationId xmlns:p14="http://schemas.microsoft.com/office/powerpoint/2010/main" val="29796373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a:t>After you upload, resolve any issues and review the verification report. Once that is done, the collection manager needs to submit the file for local approval.  This will send the file to the Local PEC Data Approver and the Local HR Approver for their signatures.   From there, the Collection Manager will submit it for Verification, and this will send the file to the Superintendent for approval.  You will not have a Special Ed Approver for the EOY submission.</a:t>
            </a:r>
            <a:endParaRPr lang="en-US"/>
          </a:p>
          <a:p>
            <a:endParaRPr lang="en-US"/>
          </a:p>
        </p:txBody>
      </p:sp>
      <p:sp>
        <p:nvSpPr>
          <p:cNvPr id="4" name="Slide Number Placeholder 3"/>
          <p:cNvSpPr>
            <a:spLocks noGrp="1"/>
          </p:cNvSpPr>
          <p:nvPr>
            <p:ph type="sldNum" sz="quarter" idx="10"/>
          </p:nvPr>
        </p:nvSpPr>
        <p:spPr/>
        <p:txBody>
          <a:bodyPr/>
          <a:lstStyle/>
          <a:p>
            <a:fld id="{8571A650-665F-B049-BFDF-C141BB58E043}" type="slidenum">
              <a:rPr lang="en-US" smtClean="0"/>
              <a:pPr/>
              <a:t>44</a:t>
            </a:fld>
            <a:endParaRPr lang="en-US"/>
          </a:p>
        </p:txBody>
      </p:sp>
    </p:spTree>
    <p:extLst>
      <p:ext uri="{BB962C8B-B14F-4D97-AF65-F5344CB8AC3E}">
        <p14:creationId xmlns:p14="http://schemas.microsoft.com/office/powerpoint/2010/main" val="42501474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Other contact</a:t>
            </a:r>
            <a:r>
              <a:rPr lang="en-US" baseline="0"/>
              <a:t> information:</a:t>
            </a:r>
          </a:p>
        </p:txBody>
      </p:sp>
      <p:sp>
        <p:nvSpPr>
          <p:cNvPr id="4" name="Slide Number Placeholder 3"/>
          <p:cNvSpPr>
            <a:spLocks noGrp="1"/>
          </p:cNvSpPr>
          <p:nvPr>
            <p:ph type="sldNum" sz="quarter" idx="10"/>
          </p:nvPr>
        </p:nvSpPr>
        <p:spPr/>
        <p:txBody>
          <a:bodyPr/>
          <a:lstStyle/>
          <a:p>
            <a:fld id="{8571A650-665F-B049-BFDF-C141BB58E043}" type="slidenum">
              <a:rPr lang="en-US" smtClean="0"/>
              <a:pPr/>
              <a:t>46</a:t>
            </a:fld>
            <a:endParaRPr lang="en-US"/>
          </a:p>
        </p:txBody>
      </p:sp>
    </p:spTree>
    <p:extLst>
      <p:ext uri="{BB962C8B-B14F-4D97-AF65-F5344CB8AC3E}">
        <p14:creationId xmlns:p14="http://schemas.microsoft.com/office/powerpoint/2010/main" val="1834695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B record is the bulk</a:t>
            </a:r>
            <a:r>
              <a:rPr lang="en-US" baseline="0"/>
              <a:t> of the information.  I will go over each column in the next section, but I do want to provide background information.  The B Record:</a:t>
            </a:r>
          </a:p>
          <a:p>
            <a:endParaRPr lang="en-US" baseline="0"/>
          </a:p>
          <a:p>
            <a:pPr marL="174708" indent="-174708">
              <a:buFont typeface="Arial" panose="020B0604020202020204" pitchFamily="34" charset="0"/>
              <a:buChar char="•"/>
            </a:pPr>
            <a:r>
              <a:rPr lang="en-US"/>
              <a:t>Is the number of Unfilled Positions on 6/30 of the current school year and the number of exits for the school year between 7/1 and 6/30.</a:t>
            </a:r>
          </a:p>
          <a:p>
            <a:pPr marL="174708" indent="-174708">
              <a:buFont typeface="Arial" panose="020B0604020202020204" pitchFamily="34" charset="0"/>
              <a:buChar char="•"/>
            </a:pPr>
            <a:r>
              <a:rPr lang="en-US" baseline="0"/>
              <a:t>It is based on Full Time Equivalency or FTE.</a:t>
            </a:r>
          </a:p>
          <a:p>
            <a:pPr marL="174708" indent="-174708">
              <a:buFont typeface="Arial" panose="020B0604020202020204" pitchFamily="34" charset="0"/>
              <a:buChar char="•"/>
            </a:pPr>
            <a:r>
              <a:rPr lang="en-US" baseline="0"/>
              <a:t>And you only report all licensed positions held on a school or division level.  This will be teachers and administrators positions that require a license.</a:t>
            </a:r>
            <a:endParaRPr lang="en-US"/>
          </a:p>
        </p:txBody>
      </p:sp>
      <p:sp>
        <p:nvSpPr>
          <p:cNvPr id="4" name="Slide Number Placeholder 3"/>
          <p:cNvSpPr>
            <a:spLocks noGrp="1"/>
          </p:cNvSpPr>
          <p:nvPr>
            <p:ph type="sldNum" sz="quarter" idx="10"/>
          </p:nvPr>
        </p:nvSpPr>
        <p:spPr/>
        <p:txBody>
          <a:bodyPr/>
          <a:lstStyle/>
          <a:p>
            <a:fld id="{8571A650-665F-B049-BFDF-C141BB58E043}" type="slidenum">
              <a:rPr lang="en-US" smtClean="0"/>
              <a:pPr/>
              <a:t>7</a:t>
            </a:fld>
            <a:endParaRPr lang="en-US"/>
          </a:p>
        </p:txBody>
      </p:sp>
    </p:spTree>
    <p:extLst>
      <p:ext uri="{BB962C8B-B14F-4D97-AF65-F5344CB8AC3E}">
        <p14:creationId xmlns:p14="http://schemas.microsoft.com/office/powerpoint/2010/main" val="4291571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next record is the</a:t>
            </a:r>
            <a:r>
              <a:rPr lang="en-US" baseline="0"/>
              <a:t> C record.  Again, I will go over each column in the next section, but for right now, I need you to understand that the C record represents the </a:t>
            </a:r>
            <a:r>
              <a:rPr lang="en-US"/>
              <a:t>Reasons for Exits of Licensed Personnel.</a:t>
            </a:r>
          </a:p>
          <a:p>
            <a:endParaRPr lang="en-US"/>
          </a:p>
          <a:p>
            <a:r>
              <a:rPr lang="en-US" baseline="0"/>
              <a:t>As a recap, your submission file will be comprised of four parts - the header, the A Record, B Record and C Record.  </a:t>
            </a:r>
          </a:p>
          <a:p>
            <a:endParaRPr lang="en-US" baseline="0"/>
          </a:p>
          <a:p>
            <a:r>
              <a:rPr lang="en-US" baseline="0"/>
              <a:t>Let’s put them all together now.</a:t>
            </a:r>
            <a:endParaRPr lang="en-US"/>
          </a:p>
        </p:txBody>
      </p:sp>
      <p:sp>
        <p:nvSpPr>
          <p:cNvPr id="4" name="Slide Number Placeholder 3"/>
          <p:cNvSpPr>
            <a:spLocks noGrp="1"/>
          </p:cNvSpPr>
          <p:nvPr>
            <p:ph type="sldNum" sz="quarter" idx="10"/>
          </p:nvPr>
        </p:nvSpPr>
        <p:spPr/>
        <p:txBody>
          <a:bodyPr/>
          <a:lstStyle/>
          <a:p>
            <a:fld id="{8571A650-665F-B049-BFDF-C141BB58E043}" type="slidenum">
              <a:rPr lang="en-US" smtClean="0"/>
              <a:pPr/>
              <a:t>8</a:t>
            </a:fld>
            <a:endParaRPr lang="en-US"/>
          </a:p>
        </p:txBody>
      </p:sp>
    </p:spTree>
    <p:extLst>
      <p:ext uri="{BB962C8B-B14F-4D97-AF65-F5344CB8AC3E}">
        <p14:creationId xmlns:p14="http://schemas.microsoft.com/office/powerpoint/2010/main" val="2972433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now that you know</a:t>
            </a:r>
            <a:r>
              <a:rPr lang="en-US" baseline="0"/>
              <a:t> the four parts of the submission file, let’s go over compiling the information for the file.  </a:t>
            </a:r>
          </a:p>
          <a:p>
            <a:endParaRPr lang="en-US"/>
          </a:p>
        </p:txBody>
      </p:sp>
      <p:sp>
        <p:nvSpPr>
          <p:cNvPr id="4" name="Slide Number Placeholder 3"/>
          <p:cNvSpPr>
            <a:spLocks noGrp="1"/>
          </p:cNvSpPr>
          <p:nvPr>
            <p:ph type="sldNum" sz="quarter" idx="5"/>
          </p:nvPr>
        </p:nvSpPr>
        <p:spPr/>
        <p:txBody>
          <a:bodyPr/>
          <a:lstStyle/>
          <a:p>
            <a:fld id="{40DDDA28-A9E5-470C-8A90-D17729306CEC}" type="slidenum">
              <a:rPr lang="en-US" smtClean="0"/>
              <a:t>9</a:t>
            </a:fld>
            <a:endParaRPr lang="en-US"/>
          </a:p>
        </p:txBody>
      </p:sp>
    </p:spTree>
    <p:extLst>
      <p:ext uri="{BB962C8B-B14F-4D97-AF65-F5344CB8AC3E}">
        <p14:creationId xmlns:p14="http://schemas.microsoft.com/office/powerpoint/2010/main" val="3907341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a:t>
            </a:r>
            <a:r>
              <a:rPr lang="en-US" baseline="0"/>
              <a:t> is what you will need to gather the information for the submission file:</a:t>
            </a:r>
          </a:p>
          <a:p>
            <a:endParaRPr lang="en-US" baseline="0"/>
          </a:p>
          <a:p>
            <a:r>
              <a:rPr lang="en-US" baseline="0"/>
              <a:t>You will need three files off the PEC website.  You will need the Excel file titled Header 2020-2021,  the Positions with Details file, the Reason For Leaving Codes and the other is the Race and Ethnicity Codes which you can find on the Data Collection site under Student Records Code Values.  Carol or Aleta will  put the link to the documents in the chat box for your convenience.  Go there now and download the files.  We will work with this in the slides to come.  I’ll give you a moment to get that done …. Just a moment more ….</a:t>
            </a:r>
          </a:p>
          <a:p>
            <a:endParaRPr lang="en-US" baseline="0"/>
          </a:p>
          <a:p>
            <a:r>
              <a:rPr lang="en-US" baseline="0"/>
              <a:t>Now that you have the file, you will need data to work with.  The data includes the Unfilled Positions on 6/30 and the Exits from 7/1 to 6/30 of the current school year.  Both are by FTE.  </a:t>
            </a:r>
          </a:p>
          <a:p>
            <a:endParaRPr lang="en-US" baseline="0"/>
          </a:p>
          <a:p>
            <a:r>
              <a:rPr lang="en-US" baseline="0"/>
              <a:t>There are reports to help you with your data.  The Fall Verification and the Staffing and Vacancy Build-A-Table Report will show what was previously submitted.  Aleta or Carol will show you the Staffing and Vacancy report after the presentation.</a:t>
            </a:r>
          </a:p>
          <a:p>
            <a:endParaRPr lang="en-US" baseline="0"/>
          </a:p>
          <a:p>
            <a:r>
              <a:rPr lang="en-US" baseline="0"/>
              <a:t>I can not stress this enough … find a partner in your school/district that will help you with this file. While I am a resource, a local colleague will have a better idea of your set up. Human Resources and IT should work together.  Your local </a:t>
            </a:r>
            <a:r>
              <a:rPr lang="en-US"/>
              <a:t>Student Record Collection contact or Master Schedule Collection contact will</a:t>
            </a:r>
            <a:r>
              <a:rPr lang="en-US" baseline="0"/>
              <a:t> also be a good reference to use.</a:t>
            </a:r>
            <a:r>
              <a:rPr lang="en-US"/>
              <a:t> </a:t>
            </a:r>
          </a:p>
          <a:p>
            <a:endParaRPr lang="en-US" baseline="0"/>
          </a:p>
        </p:txBody>
      </p:sp>
      <p:sp>
        <p:nvSpPr>
          <p:cNvPr id="4" name="Slide Number Placeholder 3"/>
          <p:cNvSpPr>
            <a:spLocks noGrp="1"/>
          </p:cNvSpPr>
          <p:nvPr>
            <p:ph type="sldNum" sz="quarter" idx="10"/>
          </p:nvPr>
        </p:nvSpPr>
        <p:spPr/>
        <p:txBody>
          <a:bodyPr/>
          <a:lstStyle/>
          <a:p>
            <a:fld id="{8571A650-665F-B049-BFDF-C141BB58E043}" type="slidenum">
              <a:rPr lang="en-US" smtClean="0"/>
              <a:pPr/>
              <a:t>10</a:t>
            </a:fld>
            <a:endParaRPr lang="en-US"/>
          </a:p>
        </p:txBody>
      </p:sp>
    </p:spTree>
    <p:extLst>
      <p:ext uri="{BB962C8B-B14F-4D97-AF65-F5344CB8AC3E}">
        <p14:creationId xmlns:p14="http://schemas.microsoft.com/office/powerpoint/2010/main" val="3350045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Use the Data File Template to compile your data.  You can find this on the PEC website under Support Documents</a:t>
            </a:r>
          </a:p>
        </p:txBody>
      </p:sp>
      <p:sp>
        <p:nvSpPr>
          <p:cNvPr id="4" name="Slide Number Placeholder 3"/>
          <p:cNvSpPr>
            <a:spLocks noGrp="1"/>
          </p:cNvSpPr>
          <p:nvPr>
            <p:ph type="sldNum" sz="quarter" idx="10"/>
          </p:nvPr>
        </p:nvSpPr>
        <p:spPr/>
        <p:txBody>
          <a:bodyPr/>
          <a:lstStyle/>
          <a:p>
            <a:fld id="{8571A650-665F-B049-BFDF-C141BB58E043}" type="slidenum">
              <a:rPr lang="en-US" smtClean="0"/>
              <a:pPr/>
              <a:t>11</a:t>
            </a:fld>
            <a:endParaRPr lang="en-US"/>
          </a:p>
        </p:txBody>
      </p:sp>
    </p:spTree>
    <p:extLst>
      <p:ext uri="{BB962C8B-B14F-4D97-AF65-F5344CB8AC3E}">
        <p14:creationId xmlns:p14="http://schemas.microsoft.com/office/powerpoint/2010/main" val="658869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6/3/2024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6/3/2024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6/3/2024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6/3/2024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hyperlink" Target="mailto:bryan.jakcson@doe.virginia.gov" TargetMode="External"/><Relationship Id="rId5" Type="http://schemas.openxmlformats.org/officeDocument/2006/relationships/hyperlink" Target="mailto:myesha.garnes@doe.virginia.gov" TargetMode="External"/><Relationship Id="rId4" Type="http://schemas.openxmlformats.org/officeDocument/2006/relationships/hyperlink" Target="https://www.doe.virginia.gov/data-policy-funding/data-reports/data-collection/positions-and-exits-collectio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cs typeface="Calibri Light"/>
              </a:rPr>
              <a:t>Instructions for EOY PEC Submission File</a:t>
            </a:r>
          </a:p>
        </p:txBody>
      </p:sp>
      <p:sp>
        <p:nvSpPr>
          <p:cNvPr id="3" name="Subtitle 2"/>
          <p:cNvSpPr>
            <a:spLocks noGrp="1"/>
          </p:cNvSpPr>
          <p:nvPr>
            <p:ph type="subTitle" idx="1"/>
          </p:nvPr>
        </p:nvSpPr>
        <p:spPr/>
        <p:txBody>
          <a:bodyPr vert="horz" lIns="91440" tIns="45720" rIns="91440" bIns="45720" rtlCol="0" anchor="t">
            <a:normAutofit/>
          </a:bodyPr>
          <a:lstStyle/>
          <a:p>
            <a:r>
              <a:rPr lang="en-US" dirty="0">
                <a:solidFill>
                  <a:schemeClr val="bg1"/>
                </a:solidFill>
                <a:cs typeface="Calibri"/>
              </a:rPr>
              <a:t>Myesha Garnes, Education Data Specialist</a:t>
            </a:r>
          </a:p>
          <a:p>
            <a:r>
              <a:rPr lang="en-US" dirty="0">
                <a:solidFill>
                  <a:schemeClr val="bg1"/>
                </a:solidFill>
                <a:cs typeface="Calibri"/>
              </a:rPr>
              <a:t>Myesha.Garnes@doe.virginia.gov</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Data File Template	</a:t>
            </a:r>
          </a:p>
        </p:txBody>
      </p:sp>
      <p:sp>
        <p:nvSpPr>
          <p:cNvPr id="4" name="Slide Number Placeholder 3"/>
          <p:cNvSpPr>
            <a:spLocks noGrp="1"/>
          </p:cNvSpPr>
          <p:nvPr>
            <p:ph type="sldNum" sz="quarter" idx="12"/>
          </p:nvPr>
        </p:nvSpPr>
        <p:spPr/>
        <p:txBody>
          <a:bodyPr/>
          <a:lstStyle/>
          <a:p>
            <a:fld id="{25E842EE-07A5-BF42-B259-F0753968FB43}" type="slidenum">
              <a:rPr lang="en-US" smtClean="0"/>
              <a:t>10</a:t>
            </a:fld>
            <a:endParaRPr lang="en-US"/>
          </a:p>
        </p:txBody>
      </p:sp>
      <p:pic>
        <p:nvPicPr>
          <p:cNvPr id="3" name="Picture 2">
            <a:extLst>
              <a:ext uri="{FF2B5EF4-FFF2-40B4-BE49-F238E27FC236}">
                <a16:creationId xmlns:a16="http://schemas.microsoft.com/office/drawing/2014/main" id="{87F7828A-A0EB-4857-B448-57D0037AA315}"/>
              </a:ext>
            </a:extLst>
          </p:cNvPr>
          <p:cNvPicPr>
            <a:picLocks noChangeAspect="1"/>
          </p:cNvPicPr>
          <p:nvPr/>
        </p:nvPicPr>
        <p:blipFill>
          <a:blip r:embed="rId3"/>
          <a:stretch>
            <a:fillRect/>
          </a:stretch>
        </p:blipFill>
        <p:spPr>
          <a:xfrm>
            <a:off x="838200" y="1584921"/>
            <a:ext cx="10703442" cy="4679140"/>
          </a:xfrm>
          <a:prstGeom prst="rect">
            <a:avLst/>
          </a:prstGeom>
        </p:spPr>
      </p:pic>
      <p:sp>
        <p:nvSpPr>
          <p:cNvPr id="8" name="Down Arrow 2">
            <a:extLst>
              <a:ext uri="{FF2B5EF4-FFF2-40B4-BE49-F238E27FC236}">
                <a16:creationId xmlns:a16="http://schemas.microsoft.com/office/drawing/2014/main" id="{50EF3973-4C00-4AE0-A608-D40F0F09C75B}"/>
              </a:ext>
            </a:extLst>
          </p:cNvPr>
          <p:cNvSpPr/>
          <p:nvPr/>
        </p:nvSpPr>
        <p:spPr>
          <a:xfrm rot="5400000">
            <a:off x="5585237" y="4964360"/>
            <a:ext cx="818606" cy="1593669"/>
          </a:xfrm>
          <a:prstGeom prst="down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1894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Data File Template – Summary Tab	</a:t>
            </a:r>
          </a:p>
        </p:txBody>
      </p:sp>
      <p:sp>
        <p:nvSpPr>
          <p:cNvPr id="4" name="Slide Number Placeholder 3"/>
          <p:cNvSpPr>
            <a:spLocks noGrp="1"/>
          </p:cNvSpPr>
          <p:nvPr>
            <p:ph type="sldNum" sz="quarter" idx="12"/>
          </p:nvPr>
        </p:nvSpPr>
        <p:spPr/>
        <p:txBody>
          <a:bodyPr/>
          <a:lstStyle/>
          <a:p>
            <a:fld id="{25E842EE-07A5-BF42-B259-F0753968FB43}" type="slidenum">
              <a:rPr lang="en-US" smtClean="0"/>
              <a:t>11</a:t>
            </a:fld>
            <a:endParaRPr lang="en-US"/>
          </a:p>
        </p:txBody>
      </p:sp>
      <p:pic>
        <p:nvPicPr>
          <p:cNvPr id="11" name="Picture 10">
            <a:extLst>
              <a:ext uri="{FF2B5EF4-FFF2-40B4-BE49-F238E27FC236}">
                <a16:creationId xmlns:a16="http://schemas.microsoft.com/office/drawing/2014/main" id="{63487561-D83D-41A4-BC06-E95844F325A1}"/>
              </a:ext>
            </a:extLst>
          </p:cNvPr>
          <p:cNvPicPr>
            <a:picLocks noChangeAspect="1"/>
          </p:cNvPicPr>
          <p:nvPr/>
        </p:nvPicPr>
        <p:blipFill>
          <a:blip r:embed="rId3"/>
          <a:stretch>
            <a:fillRect/>
          </a:stretch>
        </p:blipFill>
        <p:spPr>
          <a:xfrm>
            <a:off x="1386275" y="1745123"/>
            <a:ext cx="9419451" cy="3367753"/>
          </a:xfrm>
          <a:prstGeom prst="rect">
            <a:avLst/>
          </a:prstGeom>
        </p:spPr>
      </p:pic>
    </p:spTree>
    <p:extLst>
      <p:ext uri="{BB962C8B-B14F-4D97-AF65-F5344CB8AC3E}">
        <p14:creationId xmlns:p14="http://schemas.microsoft.com/office/powerpoint/2010/main" val="3653774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Data File Template – A Record Tab	</a:t>
            </a:r>
          </a:p>
        </p:txBody>
      </p:sp>
      <p:sp>
        <p:nvSpPr>
          <p:cNvPr id="4" name="Slide Number Placeholder 3"/>
          <p:cNvSpPr>
            <a:spLocks noGrp="1"/>
          </p:cNvSpPr>
          <p:nvPr>
            <p:ph type="sldNum" sz="quarter" idx="12"/>
          </p:nvPr>
        </p:nvSpPr>
        <p:spPr/>
        <p:txBody>
          <a:bodyPr/>
          <a:lstStyle/>
          <a:p>
            <a:fld id="{25E842EE-07A5-BF42-B259-F0753968FB43}" type="slidenum">
              <a:rPr lang="en-US" smtClean="0"/>
              <a:t>12</a:t>
            </a:fld>
            <a:endParaRPr lang="en-US"/>
          </a:p>
        </p:txBody>
      </p:sp>
      <p:pic>
        <p:nvPicPr>
          <p:cNvPr id="10" name="Picture 9">
            <a:extLst>
              <a:ext uri="{FF2B5EF4-FFF2-40B4-BE49-F238E27FC236}">
                <a16:creationId xmlns:a16="http://schemas.microsoft.com/office/drawing/2014/main" id="{FC563F2F-2489-410E-8209-5EBAB1C05695}"/>
              </a:ext>
            </a:extLst>
          </p:cNvPr>
          <p:cNvPicPr>
            <a:picLocks noChangeAspect="1"/>
          </p:cNvPicPr>
          <p:nvPr/>
        </p:nvPicPr>
        <p:blipFill>
          <a:blip r:embed="rId3"/>
          <a:stretch>
            <a:fillRect/>
          </a:stretch>
        </p:blipFill>
        <p:spPr>
          <a:xfrm>
            <a:off x="1222745" y="1471612"/>
            <a:ext cx="8878518" cy="5067300"/>
          </a:xfrm>
          <a:prstGeom prst="rect">
            <a:avLst/>
          </a:prstGeom>
        </p:spPr>
      </p:pic>
    </p:spTree>
    <p:extLst>
      <p:ext uri="{BB962C8B-B14F-4D97-AF65-F5344CB8AC3E}">
        <p14:creationId xmlns:p14="http://schemas.microsoft.com/office/powerpoint/2010/main" val="3440678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Data File Template – EOY B Record Tab	</a:t>
            </a:r>
          </a:p>
        </p:txBody>
      </p:sp>
      <p:sp>
        <p:nvSpPr>
          <p:cNvPr id="4" name="Slide Number Placeholder 3"/>
          <p:cNvSpPr>
            <a:spLocks noGrp="1"/>
          </p:cNvSpPr>
          <p:nvPr>
            <p:ph type="sldNum" sz="quarter" idx="12"/>
          </p:nvPr>
        </p:nvSpPr>
        <p:spPr/>
        <p:txBody>
          <a:bodyPr/>
          <a:lstStyle/>
          <a:p>
            <a:fld id="{25E842EE-07A5-BF42-B259-F0753968FB43}" type="slidenum">
              <a:rPr lang="en-US" smtClean="0"/>
              <a:t>13</a:t>
            </a:fld>
            <a:endParaRPr lang="en-US"/>
          </a:p>
        </p:txBody>
      </p:sp>
      <p:graphicFrame>
        <p:nvGraphicFramePr>
          <p:cNvPr id="2" name="Diagram 1">
            <a:extLst>
              <a:ext uri="{FF2B5EF4-FFF2-40B4-BE49-F238E27FC236}">
                <a16:creationId xmlns:a16="http://schemas.microsoft.com/office/drawing/2014/main" id="{577E7C8F-C76A-4BC6-9DAB-CD25C73CCFD7}"/>
              </a:ext>
            </a:extLst>
          </p:cNvPr>
          <p:cNvGraphicFramePr/>
          <p:nvPr>
            <p:extLst>
              <p:ext uri="{D42A27DB-BD31-4B8C-83A1-F6EECF244321}">
                <p14:modId xmlns:p14="http://schemas.microsoft.com/office/powerpoint/2010/main" val="995631118"/>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350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B Record – Column A</a:t>
            </a:r>
          </a:p>
        </p:txBody>
      </p:sp>
      <p:sp>
        <p:nvSpPr>
          <p:cNvPr id="4" name="Slide Number Placeholder 3"/>
          <p:cNvSpPr>
            <a:spLocks noGrp="1"/>
          </p:cNvSpPr>
          <p:nvPr>
            <p:ph type="sldNum" sz="quarter" idx="12"/>
          </p:nvPr>
        </p:nvSpPr>
        <p:spPr/>
        <p:txBody>
          <a:bodyPr/>
          <a:lstStyle/>
          <a:p>
            <a:fld id="{25E842EE-07A5-BF42-B259-F0753968FB43}" type="slidenum">
              <a:rPr lang="en-US" smtClean="0"/>
              <a:t>14</a:t>
            </a:fld>
            <a:endParaRPr lang="en-US"/>
          </a:p>
        </p:txBody>
      </p:sp>
      <p:pic>
        <p:nvPicPr>
          <p:cNvPr id="7" name="Picture 6"/>
          <p:cNvPicPr>
            <a:picLocks noChangeAspect="1"/>
          </p:cNvPicPr>
          <p:nvPr/>
        </p:nvPicPr>
        <p:blipFill>
          <a:blip r:embed="rId3"/>
          <a:stretch>
            <a:fillRect/>
          </a:stretch>
        </p:blipFill>
        <p:spPr>
          <a:xfrm>
            <a:off x="838200" y="1567403"/>
            <a:ext cx="10669651" cy="4514083"/>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981489" y="1474650"/>
            <a:ext cx="686537" cy="4886345"/>
          </a:xfrm>
          <a:prstGeom prst="rect">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4603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41248" y="1563624"/>
            <a:ext cx="10676867" cy="4517136"/>
          </a:xfrm>
          <a:prstGeom prst="rect">
            <a:avLst/>
          </a:prstGeom>
          <a:ln>
            <a:noFill/>
          </a:ln>
          <a:effectLst>
            <a:outerShdw blurRad="292100" dist="139700" dir="2700000" algn="tl" rotWithShape="0">
              <a:srgbClr val="333333">
                <a:alpha val="65000"/>
              </a:srgbClr>
            </a:outerShdw>
          </a:effectLst>
        </p:spPr>
      </p:pic>
      <p:sp>
        <p:nvSpPr>
          <p:cNvPr id="5" name="Title 4"/>
          <p:cNvSpPr>
            <a:spLocks noGrp="1"/>
          </p:cNvSpPr>
          <p:nvPr>
            <p:ph type="title"/>
          </p:nvPr>
        </p:nvSpPr>
        <p:spPr/>
        <p:txBody>
          <a:bodyPr/>
          <a:lstStyle/>
          <a:p>
            <a:r>
              <a:rPr lang="en-US"/>
              <a:t>B Record – Column B</a:t>
            </a:r>
          </a:p>
        </p:txBody>
      </p:sp>
      <p:sp>
        <p:nvSpPr>
          <p:cNvPr id="4" name="Slide Number Placeholder 3"/>
          <p:cNvSpPr>
            <a:spLocks noGrp="1"/>
          </p:cNvSpPr>
          <p:nvPr>
            <p:ph type="sldNum" sz="quarter" idx="12"/>
          </p:nvPr>
        </p:nvSpPr>
        <p:spPr/>
        <p:txBody>
          <a:bodyPr/>
          <a:lstStyle/>
          <a:p>
            <a:fld id="{25E842EE-07A5-BF42-B259-F0753968FB43}" type="slidenum">
              <a:rPr lang="en-US" smtClean="0"/>
              <a:t>15</a:t>
            </a:fld>
            <a:endParaRPr lang="en-US"/>
          </a:p>
        </p:txBody>
      </p:sp>
      <p:sp>
        <p:nvSpPr>
          <p:cNvPr id="7" name="Rectangle 6"/>
          <p:cNvSpPr/>
          <p:nvPr/>
        </p:nvSpPr>
        <p:spPr>
          <a:xfrm>
            <a:off x="1603718" y="1445622"/>
            <a:ext cx="918418" cy="4842803"/>
          </a:xfrm>
          <a:prstGeom prst="rect">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9807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41248" y="1563624"/>
            <a:ext cx="10676867" cy="4517136"/>
          </a:xfrm>
          <a:prstGeom prst="rect">
            <a:avLst/>
          </a:prstGeom>
          <a:ln>
            <a:noFill/>
          </a:ln>
          <a:effectLst>
            <a:outerShdw blurRad="292100" dist="139700" dir="2700000" algn="tl" rotWithShape="0">
              <a:srgbClr val="333333">
                <a:alpha val="65000"/>
              </a:srgbClr>
            </a:outerShdw>
          </a:effectLst>
        </p:spPr>
      </p:pic>
      <p:sp>
        <p:nvSpPr>
          <p:cNvPr id="5" name="Title 4"/>
          <p:cNvSpPr>
            <a:spLocks noGrp="1"/>
          </p:cNvSpPr>
          <p:nvPr>
            <p:ph type="title"/>
          </p:nvPr>
        </p:nvSpPr>
        <p:spPr/>
        <p:txBody>
          <a:bodyPr/>
          <a:lstStyle/>
          <a:p>
            <a:r>
              <a:rPr lang="en-US"/>
              <a:t>B Record – Column C</a:t>
            </a:r>
          </a:p>
        </p:txBody>
      </p:sp>
      <p:sp>
        <p:nvSpPr>
          <p:cNvPr id="4" name="Slide Number Placeholder 3"/>
          <p:cNvSpPr>
            <a:spLocks noGrp="1"/>
          </p:cNvSpPr>
          <p:nvPr>
            <p:ph type="sldNum" sz="quarter" idx="12"/>
          </p:nvPr>
        </p:nvSpPr>
        <p:spPr/>
        <p:txBody>
          <a:bodyPr/>
          <a:lstStyle/>
          <a:p>
            <a:fld id="{25E842EE-07A5-BF42-B259-F0753968FB43}" type="slidenum">
              <a:rPr lang="en-US" smtClean="0"/>
              <a:t>16</a:t>
            </a:fld>
            <a:endParaRPr lang="en-US"/>
          </a:p>
        </p:txBody>
      </p:sp>
      <p:sp>
        <p:nvSpPr>
          <p:cNvPr id="6" name="Rectangle 5"/>
          <p:cNvSpPr/>
          <p:nvPr/>
        </p:nvSpPr>
        <p:spPr>
          <a:xfrm>
            <a:off x="2421653" y="1489164"/>
            <a:ext cx="1014884" cy="4871831"/>
          </a:xfrm>
          <a:prstGeom prst="rect">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7420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41248" y="1563624"/>
            <a:ext cx="10676867" cy="4517136"/>
          </a:xfrm>
          <a:prstGeom prst="rect">
            <a:avLst/>
          </a:prstGeom>
          <a:ln>
            <a:noFill/>
          </a:ln>
          <a:effectLst>
            <a:outerShdw blurRad="292100" dist="139700" dir="2700000" algn="tl" rotWithShape="0">
              <a:srgbClr val="333333">
                <a:alpha val="65000"/>
              </a:srgbClr>
            </a:outerShdw>
          </a:effectLst>
        </p:spPr>
      </p:pic>
      <p:sp>
        <p:nvSpPr>
          <p:cNvPr id="5" name="Title 4"/>
          <p:cNvSpPr>
            <a:spLocks noGrp="1"/>
          </p:cNvSpPr>
          <p:nvPr>
            <p:ph type="title"/>
          </p:nvPr>
        </p:nvSpPr>
        <p:spPr/>
        <p:txBody>
          <a:bodyPr/>
          <a:lstStyle/>
          <a:p>
            <a:r>
              <a:rPr lang="en-US"/>
              <a:t>B Record – Column D</a:t>
            </a:r>
          </a:p>
        </p:txBody>
      </p:sp>
      <p:sp>
        <p:nvSpPr>
          <p:cNvPr id="4" name="Slide Number Placeholder 3"/>
          <p:cNvSpPr>
            <a:spLocks noGrp="1"/>
          </p:cNvSpPr>
          <p:nvPr>
            <p:ph type="sldNum" sz="quarter" idx="12"/>
          </p:nvPr>
        </p:nvSpPr>
        <p:spPr/>
        <p:txBody>
          <a:bodyPr/>
          <a:lstStyle/>
          <a:p>
            <a:fld id="{25E842EE-07A5-BF42-B259-F0753968FB43}" type="slidenum">
              <a:rPr lang="en-US" smtClean="0"/>
              <a:t>17</a:t>
            </a:fld>
            <a:endParaRPr lang="en-US"/>
          </a:p>
        </p:txBody>
      </p:sp>
      <p:sp>
        <p:nvSpPr>
          <p:cNvPr id="6" name="Rectangle 5"/>
          <p:cNvSpPr/>
          <p:nvPr/>
        </p:nvSpPr>
        <p:spPr>
          <a:xfrm>
            <a:off x="3362036" y="1402080"/>
            <a:ext cx="527793" cy="4678680"/>
          </a:xfrm>
          <a:prstGeom prst="rect">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3301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41248" y="1563624"/>
            <a:ext cx="10676867" cy="4517136"/>
          </a:xfrm>
          <a:prstGeom prst="rect">
            <a:avLst/>
          </a:prstGeom>
          <a:ln>
            <a:noFill/>
          </a:ln>
          <a:effectLst>
            <a:outerShdw blurRad="292100" dist="139700" dir="2700000" algn="tl" rotWithShape="0">
              <a:srgbClr val="333333">
                <a:alpha val="65000"/>
              </a:srgbClr>
            </a:outerShdw>
          </a:effectLst>
        </p:spPr>
      </p:pic>
      <p:sp>
        <p:nvSpPr>
          <p:cNvPr id="5" name="Title 4"/>
          <p:cNvSpPr>
            <a:spLocks noGrp="1"/>
          </p:cNvSpPr>
          <p:nvPr>
            <p:ph type="title"/>
          </p:nvPr>
        </p:nvSpPr>
        <p:spPr/>
        <p:txBody>
          <a:bodyPr/>
          <a:lstStyle/>
          <a:p>
            <a:r>
              <a:rPr lang="en-US"/>
              <a:t>B Record – Column E</a:t>
            </a:r>
          </a:p>
        </p:txBody>
      </p:sp>
      <p:sp>
        <p:nvSpPr>
          <p:cNvPr id="4" name="Slide Number Placeholder 3"/>
          <p:cNvSpPr>
            <a:spLocks noGrp="1"/>
          </p:cNvSpPr>
          <p:nvPr>
            <p:ph type="sldNum" sz="quarter" idx="12"/>
          </p:nvPr>
        </p:nvSpPr>
        <p:spPr/>
        <p:txBody>
          <a:bodyPr/>
          <a:lstStyle/>
          <a:p>
            <a:fld id="{25E842EE-07A5-BF42-B259-F0753968FB43}" type="slidenum">
              <a:rPr lang="en-US" smtClean="0"/>
              <a:t>18</a:t>
            </a:fld>
            <a:endParaRPr lang="en-US"/>
          </a:p>
        </p:txBody>
      </p:sp>
      <p:sp>
        <p:nvSpPr>
          <p:cNvPr id="6" name="Rectangle 5"/>
          <p:cNvSpPr/>
          <p:nvPr/>
        </p:nvSpPr>
        <p:spPr>
          <a:xfrm>
            <a:off x="3916218" y="1402080"/>
            <a:ext cx="729673" cy="4958915"/>
          </a:xfrm>
          <a:prstGeom prst="rect">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7932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Sample of Position Codes</a:t>
            </a:r>
          </a:p>
        </p:txBody>
      </p:sp>
      <p:sp>
        <p:nvSpPr>
          <p:cNvPr id="4" name="Slide Number Placeholder 3"/>
          <p:cNvSpPr>
            <a:spLocks noGrp="1"/>
          </p:cNvSpPr>
          <p:nvPr>
            <p:ph type="sldNum" sz="quarter" idx="12"/>
          </p:nvPr>
        </p:nvSpPr>
        <p:spPr/>
        <p:txBody>
          <a:bodyPr/>
          <a:lstStyle/>
          <a:p>
            <a:fld id="{25E842EE-07A5-BF42-B259-F0753968FB43}" type="slidenum">
              <a:rPr lang="en-US" smtClean="0"/>
              <a:t>19</a:t>
            </a:fld>
            <a:endParaRPr lang="en-US"/>
          </a:p>
        </p:txBody>
      </p:sp>
      <p:graphicFrame>
        <p:nvGraphicFramePr>
          <p:cNvPr id="7" name="Table 6">
            <a:extLst>
              <a:ext uri="{FF2B5EF4-FFF2-40B4-BE49-F238E27FC236}">
                <a16:creationId xmlns:a16="http://schemas.microsoft.com/office/drawing/2014/main" id="{52C82B6F-102D-494A-8D63-81E96AE7EA88}"/>
              </a:ext>
            </a:extLst>
          </p:cNvPr>
          <p:cNvGraphicFramePr>
            <a:graphicFrameLocks noGrp="1"/>
          </p:cNvGraphicFramePr>
          <p:nvPr>
            <p:extLst>
              <p:ext uri="{D42A27DB-BD31-4B8C-83A1-F6EECF244321}">
                <p14:modId xmlns:p14="http://schemas.microsoft.com/office/powerpoint/2010/main" val="687935009"/>
              </p:ext>
            </p:extLst>
          </p:nvPr>
        </p:nvGraphicFramePr>
        <p:xfrm>
          <a:off x="1030777" y="1714067"/>
          <a:ext cx="9850584" cy="4395784"/>
        </p:xfrm>
        <a:graphic>
          <a:graphicData uri="http://schemas.openxmlformats.org/drawingml/2006/table">
            <a:tbl>
              <a:tblPr>
                <a:tableStyleId>{5C22544A-7EE6-4342-B048-85BDC9FD1C3A}</a:tableStyleId>
              </a:tblPr>
              <a:tblGrid>
                <a:gridCol w="880024">
                  <a:extLst>
                    <a:ext uri="{9D8B030D-6E8A-4147-A177-3AD203B41FA5}">
                      <a16:colId xmlns:a16="http://schemas.microsoft.com/office/drawing/2014/main" val="2366792798"/>
                    </a:ext>
                  </a:extLst>
                </a:gridCol>
                <a:gridCol w="3165245">
                  <a:extLst>
                    <a:ext uri="{9D8B030D-6E8A-4147-A177-3AD203B41FA5}">
                      <a16:colId xmlns:a16="http://schemas.microsoft.com/office/drawing/2014/main" val="491377096"/>
                    </a:ext>
                  </a:extLst>
                </a:gridCol>
                <a:gridCol w="837442">
                  <a:extLst>
                    <a:ext uri="{9D8B030D-6E8A-4147-A177-3AD203B41FA5}">
                      <a16:colId xmlns:a16="http://schemas.microsoft.com/office/drawing/2014/main" val="601304375"/>
                    </a:ext>
                  </a:extLst>
                </a:gridCol>
                <a:gridCol w="766472">
                  <a:extLst>
                    <a:ext uri="{9D8B030D-6E8A-4147-A177-3AD203B41FA5}">
                      <a16:colId xmlns:a16="http://schemas.microsoft.com/office/drawing/2014/main" val="4156769935"/>
                    </a:ext>
                  </a:extLst>
                </a:gridCol>
                <a:gridCol w="4201401">
                  <a:extLst>
                    <a:ext uri="{9D8B030D-6E8A-4147-A177-3AD203B41FA5}">
                      <a16:colId xmlns:a16="http://schemas.microsoft.com/office/drawing/2014/main" val="1927851580"/>
                    </a:ext>
                  </a:extLst>
                </a:gridCol>
              </a:tblGrid>
              <a:tr h="456271">
                <a:tc>
                  <a:txBody>
                    <a:bodyPr/>
                    <a:lstStyle/>
                    <a:p>
                      <a:pPr algn="ctr" fontAlgn="ctr"/>
                      <a:r>
                        <a:rPr lang="en-US" sz="1300" b="1" u="none" strike="noStrike">
                          <a:solidFill>
                            <a:schemeClr val="bg1"/>
                          </a:solidFill>
                          <a:effectLst/>
                          <a:latin typeface="Calibri" panose="020F0502020204030204" pitchFamily="34" charset="0"/>
                          <a:cs typeface="Calibri" panose="020F0502020204030204" pitchFamily="34" charset="0"/>
                        </a:rPr>
                        <a:t>Position Code</a:t>
                      </a:r>
                      <a:endParaRPr lang="en-US" sz="1300" b="1" i="0" u="none" strike="noStrike">
                        <a:solidFill>
                          <a:schemeClr val="bg1"/>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A4480"/>
                    </a:solidFill>
                  </a:tcPr>
                </a:tc>
                <a:tc>
                  <a:txBody>
                    <a:bodyPr/>
                    <a:lstStyle/>
                    <a:p>
                      <a:pPr algn="l" fontAlgn="ctr"/>
                      <a:r>
                        <a:rPr lang="en-US" sz="1300" b="1" u="none" strike="noStrike">
                          <a:solidFill>
                            <a:schemeClr val="bg1"/>
                          </a:solidFill>
                          <a:effectLst/>
                          <a:latin typeface="Calibri" panose="020F0502020204030204" pitchFamily="34" charset="0"/>
                          <a:cs typeface="Calibri" panose="020F0502020204030204" pitchFamily="34" charset="0"/>
                        </a:rPr>
                        <a:t>Position Description</a:t>
                      </a:r>
                      <a:endParaRPr lang="en-US" sz="1300" b="1" i="0" u="none" strike="noStrike">
                        <a:solidFill>
                          <a:schemeClr val="bg1"/>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A4480"/>
                    </a:solidFill>
                  </a:tcPr>
                </a:tc>
                <a:tc>
                  <a:txBody>
                    <a:bodyPr/>
                    <a:lstStyle/>
                    <a:p>
                      <a:pPr algn="ctr" fontAlgn="ctr"/>
                      <a:r>
                        <a:rPr lang="en-US" sz="1300" b="1" u="none" strike="noStrike">
                          <a:solidFill>
                            <a:schemeClr val="bg1"/>
                          </a:solidFill>
                          <a:effectLst/>
                          <a:latin typeface="Calibri" panose="020F0502020204030204" pitchFamily="34" charset="0"/>
                          <a:cs typeface="Calibri" panose="020F0502020204030204" pitchFamily="34" charset="0"/>
                        </a:rPr>
                        <a:t>License Required</a:t>
                      </a:r>
                      <a:endParaRPr lang="en-US" sz="1300" b="1" i="0" u="none" strike="noStrike">
                        <a:solidFill>
                          <a:schemeClr val="bg1"/>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A4480"/>
                    </a:solidFill>
                  </a:tcPr>
                </a:tc>
                <a:tc>
                  <a:txBody>
                    <a:bodyPr/>
                    <a:lstStyle/>
                    <a:p>
                      <a:pPr algn="ctr" fontAlgn="ctr"/>
                      <a:r>
                        <a:rPr lang="en-US" sz="1300" b="1" u="none" strike="noStrike">
                          <a:solidFill>
                            <a:schemeClr val="bg1"/>
                          </a:solidFill>
                          <a:effectLst/>
                          <a:latin typeface="Calibri" panose="020F0502020204030204" pitchFamily="34" charset="0"/>
                          <a:cs typeface="Calibri" panose="020F0502020204030204" pitchFamily="34" charset="0"/>
                        </a:rPr>
                        <a:t>Position Type</a:t>
                      </a:r>
                      <a:endParaRPr lang="en-US" sz="1300" b="1" i="0" u="none" strike="noStrike">
                        <a:solidFill>
                          <a:schemeClr val="bg1"/>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A4480"/>
                    </a:solidFill>
                  </a:tcPr>
                </a:tc>
                <a:tc>
                  <a:txBody>
                    <a:bodyPr/>
                    <a:lstStyle/>
                    <a:p>
                      <a:pPr algn="l" fontAlgn="ctr"/>
                      <a:r>
                        <a:rPr lang="en-US" sz="1300" b="1" u="none" strike="noStrike">
                          <a:solidFill>
                            <a:schemeClr val="bg1"/>
                          </a:solidFill>
                          <a:effectLst/>
                          <a:latin typeface="Calibri" panose="020F0502020204030204" pitchFamily="34" charset="0"/>
                          <a:cs typeface="Calibri" panose="020F0502020204030204" pitchFamily="34" charset="0"/>
                        </a:rPr>
                        <a:t>Details or relevant SCED codes</a:t>
                      </a:r>
                      <a:endParaRPr lang="en-US" sz="1300" b="1" i="0" u="none" strike="noStrike">
                        <a:solidFill>
                          <a:schemeClr val="bg1"/>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A4480"/>
                    </a:solidFill>
                  </a:tcPr>
                </a:tc>
                <a:extLst>
                  <a:ext uri="{0D108BD9-81ED-4DB2-BD59-A6C34878D82A}">
                    <a16:rowId xmlns:a16="http://schemas.microsoft.com/office/drawing/2014/main" val="3773850537"/>
                  </a:ext>
                </a:extLst>
              </a:tr>
              <a:tr h="233700">
                <a:tc>
                  <a:txBody>
                    <a:bodyPr/>
                    <a:lstStyle/>
                    <a:p>
                      <a:pPr algn="ctr" fontAlgn="ctr"/>
                      <a:r>
                        <a:rPr lang="en-US" sz="1300" u="none" strike="noStrike">
                          <a:effectLst/>
                          <a:latin typeface="Calibri" panose="020F0502020204030204" pitchFamily="34" charset="0"/>
                          <a:cs typeface="Calibri" panose="020F0502020204030204" pitchFamily="34" charset="0"/>
                        </a:rPr>
                        <a:t>1</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300" u="none" strike="noStrike">
                          <a:effectLst/>
                          <a:latin typeface="Calibri" panose="020F0502020204030204" pitchFamily="34" charset="0"/>
                          <a:cs typeface="Calibri" panose="020F0502020204030204" pitchFamily="34" charset="0"/>
                        </a:rPr>
                        <a:t>Teacher, Early Childhood Pre-Kindergarten</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u="none" strike="noStrike">
                          <a:effectLst/>
                          <a:latin typeface="Calibri" panose="020F0502020204030204" pitchFamily="34" charset="0"/>
                          <a:cs typeface="Calibri" panose="020F0502020204030204" pitchFamily="34" charset="0"/>
                        </a:rPr>
                        <a:t>Y</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u="none" strike="noStrike">
                          <a:effectLst/>
                          <a:latin typeface="Calibri" panose="020F0502020204030204" pitchFamily="34" charset="0"/>
                          <a:cs typeface="Calibri" panose="020F0502020204030204" pitchFamily="34" charset="0"/>
                        </a:rPr>
                        <a:t>TCH</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300" u="none" strike="noStrike">
                          <a:effectLst/>
                          <a:latin typeface="Calibri" panose="020F0502020204030204" pitchFamily="34" charset="0"/>
                          <a:cs typeface="Calibri" panose="020F0502020204030204" pitchFamily="34" charset="0"/>
                        </a:rPr>
                        <a:t> </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3609693"/>
                  </a:ext>
                </a:extLst>
              </a:tr>
              <a:tr h="233700">
                <a:tc>
                  <a:txBody>
                    <a:bodyPr/>
                    <a:lstStyle/>
                    <a:p>
                      <a:pPr algn="ctr" fontAlgn="ctr"/>
                      <a:r>
                        <a:rPr lang="en-US" sz="1300" u="none" strike="noStrike">
                          <a:effectLst/>
                          <a:latin typeface="Calibri" panose="020F0502020204030204" pitchFamily="34" charset="0"/>
                          <a:cs typeface="Calibri" panose="020F0502020204030204" pitchFamily="34" charset="0"/>
                        </a:rPr>
                        <a:t>2</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300" u="none" strike="noStrike">
                          <a:effectLst/>
                          <a:latin typeface="Calibri" panose="020F0502020204030204" pitchFamily="34" charset="0"/>
                          <a:cs typeface="Calibri" panose="020F0502020204030204" pitchFamily="34" charset="0"/>
                        </a:rPr>
                        <a:t>Teacher, Kindergarten</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u="none" strike="noStrike">
                          <a:effectLst/>
                          <a:latin typeface="Calibri" panose="020F0502020204030204" pitchFamily="34" charset="0"/>
                          <a:cs typeface="Calibri" panose="020F0502020204030204" pitchFamily="34" charset="0"/>
                        </a:rPr>
                        <a:t>Y</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u="none" strike="noStrike">
                          <a:effectLst/>
                          <a:latin typeface="Calibri" panose="020F0502020204030204" pitchFamily="34" charset="0"/>
                          <a:cs typeface="Calibri" panose="020F0502020204030204" pitchFamily="34" charset="0"/>
                        </a:rPr>
                        <a:t>TCH</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300" u="none" strike="noStrike">
                          <a:effectLst/>
                          <a:latin typeface="Calibri" panose="020F0502020204030204" pitchFamily="34" charset="0"/>
                          <a:cs typeface="Calibri" panose="020F0502020204030204" pitchFamily="34" charset="0"/>
                        </a:rPr>
                        <a:t> </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84377569"/>
                  </a:ext>
                </a:extLst>
              </a:tr>
              <a:tr h="233700">
                <a:tc>
                  <a:txBody>
                    <a:bodyPr/>
                    <a:lstStyle/>
                    <a:p>
                      <a:pPr algn="ctr" fontAlgn="ctr"/>
                      <a:r>
                        <a:rPr lang="en-US" sz="1300" u="none" strike="noStrike">
                          <a:effectLst/>
                          <a:latin typeface="Calibri" panose="020F0502020204030204" pitchFamily="34" charset="0"/>
                          <a:cs typeface="Calibri" panose="020F0502020204030204" pitchFamily="34" charset="0"/>
                        </a:rPr>
                        <a:t>3</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300" u="none" strike="noStrike">
                          <a:effectLst/>
                          <a:latin typeface="Calibri" panose="020F0502020204030204" pitchFamily="34" charset="0"/>
                          <a:cs typeface="Calibri" panose="020F0502020204030204" pitchFamily="34" charset="0"/>
                        </a:rPr>
                        <a:t>Teacher, Elementary Education Grade 1</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u="none" strike="noStrike">
                          <a:effectLst/>
                          <a:latin typeface="Calibri" panose="020F0502020204030204" pitchFamily="34" charset="0"/>
                          <a:cs typeface="Calibri" panose="020F0502020204030204" pitchFamily="34" charset="0"/>
                        </a:rPr>
                        <a:t>Y</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u="none" strike="noStrike">
                          <a:effectLst/>
                          <a:latin typeface="Calibri" panose="020F0502020204030204" pitchFamily="34" charset="0"/>
                          <a:cs typeface="Calibri" panose="020F0502020204030204" pitchFamily="34" charset="0"/>
                        </a:rPr>
                        <a:t>TCH</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300" u="none" strike="noStrike">
                          <a:effectLst/>
                          <a:latin typeface="Calibri" panose="020F0502020204030204" pitchFamily="34" charset="0"/>
                          <a:cs typeface="Calibri" panose="020F0502020204030204" pitchFamily="34" charset="0"/>
                        </a:rPr>
                        <a:t> </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24484091"/>
                  </a:ext>
                </a:extLst>
              </a:tr>
              <a:tr h="233700">
                <a:tc>
                  <a:txBody>
                    <a:bodyPr/>
                    <a:lstStyle/>
                    <a:p>
                      <a:pPr algn="ctr" fontAlgn="ctr"/>
                      <a:r>
                        <a:rPr lang="en-US" sz="1300" u="none" strike="noStrike">
                          <a:effectLst/>
                          <a:latin typeface="Calibri" panose="020F0502020204030204" pitchFamily="34" charset="0"/>
                          <a:cs typeface="Calibri" panose="020F0502020204030204" pitchFamily="34" charset="0"/>
                        </a:rPr>
                        <a:t>4</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300" u="none" strike="noStrike">
                          <a:effectLst/>
                          <a:latin typeface="Calibri" panose="020F0502020204030204" pitchFamily="34" charset="0"/>
                          <a:cs typeface="Calibri" panose="020F0502020204030204" pitchFamily="34" charset="0"/>
                        </a:rPr>
                        <a:t>Teacher, Elementary Education Grade 2</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u="none" strike="noStrike">
                          <a:effectLst/>
                          <a:latin typeface="Calibri" panose="020F0502020204030204" pitchFamily="34" charset="0"/>
                          <a:cs typeface="Calibri" panose="020F0502020204030204" pitchFamily="34" charset="0"/>
                        </a:rPr>
                        <a:t>Y</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u="none" strike="noStrike">
                          <a:effectLst/>
                          <a:latin typeface="Calibri" panose="020F0502020204030204" pitchFamily="34" charset="0"/>
                          <a:cs typeface="Calibri" panose="020F0502020204030204" pitchFamily="34" charset="0"/>
                        </a:rPr>
                        <a:t>TCH</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300" u="none" strike="noStrike">
                          <a:effectLst/>
                          <a:latin typeface="Calibri" panose="020F0502020204030204" pitchFamily="34" charset="0"/>
                          <a:cs typeface="Calibri" panose="020F0502020204030204" pitchFamily="34" charset="0"/>
                        </a:rPr>
                        <a:t> </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8402465"/>
                  </a:ext>
                </a:extLst>
              </a:tr>
              <a:tr h="233700">
                <a:tc>
                  <a:txBody>
                    <a:bodyPr/>
                    <a:lstStyle/>
                    <a:p>
                      <a:pPr algn="ctr" fontAlgn="ctr"/>
                      <a:r>
                        <a:rPr lang="en-US" sz="1300" u="none" strike="noStrike">
                          <a:effectLst/>
                          <a:latin typeface="Calibri" panose="020F0502020204030204" pitchFamily="34" charset="0"/>
                          <a:cs typeface="Calibri" panose="020F0502020204030204" pitchFamily="34" charset="0"/>
                        </a:rPr>
                        <a:t>5</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300" u="none" strike="noStrike">
                          <a:effectLst/>
                          <a:latin typeface="Calibri" panose="020F0502020204030204" pitchFamily="34" charset="0"/>
                          <a:cs typeface="Calibri" panose="020F0502020204030204" pitchFamily="34" charset="0"/>
                        </a:rPr>
                        <a:t>Teacher, Elementary Education Grade 3</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u="none" strike="noStrike">
                          <a:effectLst/>
                          <a:latin typeface="Calibri" panose="020F0502020204030204" pitchFamily="34" charset="0"/>
                          <a:cs typeface="Calibri" panose="020F0502020204030204" pitchFamily="34" charset="0"/>
                        </a:rPr>
                        <a:t>Y</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u="none" strike="noStrike">
                          <a:effectLst/>
                          <a:latin typeface="Calibri" panose="020F0502020204030204" pitchFamily="34" charset="0"/>
                          <a:cs typeface="Calibri" panose="020F0502020204030204" pitchFamily="34" charset="0"/>
                        </a:rPr>
                        <a:t>TCH</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300" u="none" strike="noStrike">
                          <a:effectLst/>
                          <a:latin typeface="Calibri" panose="020F0502020204030204" pitchFamily="34" charset="0"/>
                          <a:cs typeface="Calibri" panose="020F0502020204030204" pitchFamily="34" charset="0"/>
                        </a:rPr>
                        <a:t> </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3982375"/>
                  </a:ext>
                </a:extLst>
              </a:tr>
              <a:tr h="233700">
                <a:tc>
                  <a:txBody>
                    <a:bodyPr/>
                    <a:lstStyle/>
                    <a:p>
                      <a:pPr algn="ctr" fontAlgn="ctr"/>
                      <a:r>
                        <a:rPr lang="en-US" sz="1300" u="none" strike="noStrike">
                          <a:effectLst/>
                          <a:latin typeface="Calibri" panose="020F0502020204030204" pitchFamily="34" charset="0"/>
                          <a:cs typeface="Calibri" panose="020F0502020204030204" pitchFamily="34" charset="0"/>
                        </a:rPr>
                        <a:t>6</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300" u="none" strike="noStrike">
                          <a:effectLst/>
                          <a:latin typeface="Calibri" panose="020F0502020204030204" pitchFamily="34" charset="0"/>
                          <a:cs typeface="Calibri" panose="020F0502020204030204" pitchFamily="34" charset="0"/>
                        </a:rPr>
                        <a:t>Teacher, Elementary Education Grade 4</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u="none" strike="noStrike">
                          <a:effectLst/>
                          <a:latin typeface="Calibri" panose="020F0502020204030204" pitchFamily="34" charset="0"/>
                          <a:cs typeface="Calibri" panose="020F0502020204030204" pitchFamily="34" charset="0"/>
                        </a:rPr>
                        <a:t>Y</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u="none" strike="noStrike">
                          <a:effectLst/>
                          <a:latin typeface="Calibri" panose="020F0502020204030204" pitchFamily="34" charset="0"/>
                          <a:cs typeface="Calibri" panose="020F0502020204030204" pitchFamily="34" charset="0"/>
                        </a:rPr>
                        <a:t>TCH</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300" u="none" strike="noStrike">
                          <a:effectLst/>
                          <a:latin typeface="Calibri" panose="020F0502020204030204" pitchFamily="34" charset="0"/>
                          <a:cs typeface="Calibri" panose="020F0502020204030204" pitchFamily="34" charset="0"/>
                        </a:rPr>
                        <a:t> </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8739393"/>
                  </a:ext>
                </a:extLst>
              </a:tr>
              <a:tr h="233700">
                <a:tc>
                  <a:txBody>
                    <a:bodyPr/>
                    <a:lstStyle/>
                    <a:p>
                      <a:pPr algn="ctr" fontAlgn="ctr"/>
                      <a:r>
                        <a:rPr lang="en-US" sz="1300" u="none" strike="noStrike">
                          <a:effectLst/>
                          <a:latin typeface="Calibri" panose="020F0502020204030204" pitchFamily="34" charset="0"/>
                          <a:cs typeface="Calibri" panose="020F0502020204030204" pitchFamily="34" charset="0"/>
                        </a:rPr>
                        <a:t>7</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300" u="none" strike="noStrike">
                          <a:effectLst/>
                          <a:latin typeface="Calibri" panose="020F0502020204030204" pitchFamily="34" charset="0"/>
                          <a:cs typeface="Calibri" panose="020F0502020204030204" pitchFamily="34" charset="0"/>
                        </a:rPr>
                        <a:t>Teacher, Elementary Education Grade 5</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u="none" strike="noStrike">
                          <a:effectLst/>
                          <a:latin typeface="Calibri" panose="020F0502020204030204" pitchFamily="34" charset="0"/>
                          <a:cs typeface="Calibri" panose="020F0502020204030204" pitchFamily="34" charset="0"/>
                        </a:rPr>
                        <a:t>Y</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u="none" strike="noStrike">
                          <a:effectLst/>
                          <a:latin typeface="Calibri" panose="020F0502020204030204" pitchFamily="34" charset="0"/>
                          <a:cs typeface="Calibri" panose="020F0502020204030204" pitchFamily="34" charset="0"/>
                        </a:rPr>
                        <a:t>TCH</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300" u="none" strike="noStrike">
                          <a:effectLst/>
                          <a:latin typeface="Calibri" panose="020F0502020204030204" pitchFamily="34" charset="0"/>
                          <a:cs typeface="Calibri" panose="020F0502020204030204" pitchFamily="34" charset="0"/>
                        </a:rPr>
                        <a:t> </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84560167"/>
                  </a:ext>
                </a:extLst>
              </a:tr>
              <a:tr h="233700">
                <a:tc>
                  <a:txBody>
                    <a:bodyPr/>
                    <a:lstStyle/>
                    <a:p>
                      <a:pPr algn="ctr" fontAlgn="ctr"/>
                      <a:r>
                        <a:rPr lang="en-US" sz="1300" u="none" strike="noStrike">
                          <a:effectLst/>
                          <a:latin typeface="Calibri" panose="020F0502020204030204" pitchFamily="34" charset="0"/>
                          <a:cs typeface="Calibri" panose="020F0502020204030204" pitchFamily="34" charset="0"/>
                        </a:rPr>
                        <a:t>8</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300" u="none" strike="noStrike">
                          <a:effectLst/>
                          <a:latin typeface="Calibri" panose="020F0502020204030204" pitchFamily="34" charset="0"/>
                          <a:cs typeface="Calibri" panose="020F0502020204030204" pitchFamily="34" charset="0"/>
                        </a:rPr>
                        <a:t>Teacher, Elementary Education Grade 6</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u="none" strike="noStrike">
                          <a:effectLst/>
                          <a:latin typeface="Calibri" panose="020F0502020204030204" pitchFamily="34" charset="0"/>
                          <a:cs typeface="Calibri" panose="020F0502020204030204" pitchFamily="34" charset="0"/>
                        </a:rPr>
                        <a:t>Y</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u="none" strike="noStrike">
                          <a:effectLst/>
                          <a:latin typeface="Calibri" panose="020F0502020204030204" pitchFamily="34" charset="0"/>
                          <a:cs typeface="Calibri" panose="020F0502020204030204" pitchFamily="34" charset="0"/>
                        </a:rPr>
                        <a:t>TCH</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300" u="none" strike="noStrike">
                          <a:effectLst/>
                          <a:latin typeface="Calibri" panose="020F0502020204030204" pitchFamily="34" charset="0"/>
                          <a:cs typeface="Calibri" panose="020F0502020204030204" pitchFamily="34" charset="0"/>
                        </a:rPr>
                        <a:t> </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7714584"/>
                  </a:ext>
                </a:extLst>
              </a:tr>
              <a:tr h="456271">
                <a:tc>
                  <a:txBody>
                    <a:bodyPr/>
                    <a:lstStyle/>
                    <a:p>
                      <a:pPr algn="ctr" fontAlgn="ctr"/>
                      <a:r>
                        <a:rPr lang="en-US" sz="1300" u="none" strike="noStrike">
                          <a:effectLst/>
                          <a:latin typeface="Calibri" panose="020F0502020204030204" pitchFamily="34" charset="0"/>
                          <a:cs typeface="Calibri" panose="020F0502020204030204" pitchFamily="34" charset="0"/>
                        </a:rPr>
                        <a:t>9</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300" u="none" strike="noStrike">
                          <a:effectLst/>
                          <a:latin typeface="Calibri" panose="020F0502020204030204" pitchFamily="34" charset="0"/>
                          <a:cs typeface="Calibri" panose="020F0502020204030204" pitchFamily="34" charset="0"/>
                        </a:rPr>
                        <a:t>Teacher, Comprehensive Language Arts</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u="none" strike="noStrike">
                          <a:effectLst/>
                          <a:latin typeface="Calibri" panose="020F0502020204030204" pitchFamily="34" charset="0"/>
                          <a:cs typeface="Calibri" panose="020F0502020204030204" pitchFamily="34" charset="0"/>
                        </a:rPr>
                        <a:t>Y</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u="none" strike="noStrike">
                          <a:effectLst/>
                          <a:latin typeface="Calibri" panose="020F0502020204030204" pitchFamily="34" charset="0"/>
                          <a:cs typeface="Calibri" panose="020F0502020204030204" pitchFamily="34" charset="0"/>
                        </a:rPr>
                        <a:t>TCH</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300" u="none" strike="noStrike">
                          <a:effectLst/>
                          <a:latin typeface="Calibri" panose="020F0502020204030204" pitchFamily="34" charset="0"/>
                          <a:cs typeface="Calibri" panose="020F0502020204030204" pitchFamily="34" charset="0"/>
                        </a:rPr>
                        <a:t>1001, 1002, 1003, 1004, 1005, 1006, 1007, 1008, 1009, 1010, 1011, 1012, 1027, 1028, 1034, 1035, 1036</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9586213"/>
                  </a:ext>
                </a:extLst>
              </a:tr>
              <a:tr h="456271">
                <a:tc>
                  <a:txBody>
                    <a:bodyPr/>
                    <a:lstStyle/>
                    <a:p>
                      <a:pPr algn="ctr" fontAlgn="ctr"/>
                      <a:r>
                        <a:rPr lang="en-US" sz="1300" u="none" strike="noStrike">
                          <a:effectLst/>
                          <a:latin typeface="Calibri" panose="020F0502020204030204" pitchFamily="34" charset="0"/>
                          <a:cs typeface="Calibri" panose="020F0502020204030204" pitchFamily="34" charset="0"/>
                        </a:rPr>
                        <a:t>10</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300" u="none" strike="noStrike">
                          <a:effectLst/>
                          <a:latin typeface="Calibri" panose="020F0502020204030204" pitchFamily="34" charset="0"/>
                          <a:cs typeface="Calibri" panose="020F0502020204030204" pitchFamily="34" charset="0"/>
                        </a:rPr>
                        <a:t>Teacher, Literature/Reading</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u="none" strike="noStrike">
                          <a:effectLst/>
                          <a:latin typeface="Calibri" panose="020F0502020204030204" pitchFamily="34" charset="0"/>
                          <a:cs typeface="Calibri" panose="020F0502020204030204" pitchFamily="34" charset="0"/>
                        </a:rPr>
                        <a:t>Y</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u="none" strike="noStrike">
                          <a:effectLst/>
                          <a:latin typeface="Calibri" panose="020F0502020204030204" pitchFamily="34" charset="0"/>
                          <a:cs typeface="Calibri" panose="020F0502020204030204" pitchFamily="34" charset="0"/>
                        </a:rPr>
                        <a:t>TCH</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300" u="none" strike="noStrike">
                          <a:effectLst/>
                          <a:latin typeface="Calibri" panose="020F0502020204030204" pitchFamily="34" charset="0"/>
                          <a:cs typeface="Calibri" panose="020F0502020204030204" pitchFamily="34" charset="0"/>
                        </a:rPr>
                        <a:t>1047, 1048, 1053, 1055, 1057, 1058, 1059, 1060, 1061, 1062, 1063, 1064, 1065, 1066, 1067, 1068, 1069</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0743334"/>
                  </a:ext>
                </a:extLst>
              </a:tr>
              <a:tr h="233700">
                <a:tc>
                  <a:txBody>
                    <a:bodyPr/>
                    <a:lstStyle/>
                    <a:p>
                      <a:pPr algn="ctr" fontAlgn="ctr"/>
                      <a:r>
                        <a:rPr lang="en-US" sz="1300" u="none" strike="noStrike">
                          <a:effectLst/>
                          <a:latin typeface="Calibri" panose="020F0502020204030204" pitchFamily="34" charset="0"/>
                          <a:cs typeface="Calibri" panose="020F0502020204030204" pitchFamily="34" charset="0"/>
                        </a:rPr>
                        <a:t>11</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300" u="none" strike="noStrike">
                          <a:effectLst/>
                          <a:latin typeface="Calibri" panose="020F0502020204030204" pitchFamily="34" charset="0"/>
                          <a:cs typeface="Calibri" panose="020F0502020204030204" pitchFamily="34" charset="0"/>
                        </a:rPr>
                        <a:t>Teacher, Composition/Writing</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u="none" strike="noStrike">
                          <a:effectLst/>
                          <a:latin typeface="Calibri" panose="020F0502020204030204" pitchFamily="34" charset="0"/>
                          <a:cs typeface="Calibri" panose="020F0502020204030204" pitchFamily="34" charset="0"/>
                        </a:rPr>
                        <a:t>Y</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u="none" strike="noStrike">
                          <a:effectLst/>
                          <a:latin typeface="Calibri" panose="020F0502020204030204" pitchFamily="34" charset="0"/>
                          <a:cs typeface="Calibri" panose="020F0502020204030204" pitchFamily="34" charset="0"/>
                        </a:rPr>
                        <a:t>TCH</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300" u="none" strike="noStrike">
                          <a:effectLst/>
                          <a:latin typeface="Calibri" panose="020F0502020204030204" pitchFamily="34" charset="0"/>
                          <a:cs typeface="Calibri" panose="020F0502020204030204" pitchFamily="34" charset="0"/>
                        </a:rPr>
                        <a:t>1101, 1102, 1103, 1104, 1105, 1136, 1137, 1138</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5836133"/>
                  </a:ext>
                </a:extLst>
              </a:tr>
              <a:tr h="233700">
                <a:tc>
                  <a:txBody>
                    <a:bodyPr/>
                    <a:lstStyle/>
                    <a:p>
                      <a:pPr algn="ctr" fontAlgn="ctr"/>
                      <a:r>
                        <a:rPr lang="en-US" sz="1300" u="none" strike="noStrike">
                          <a:effectLst/>
                          <a:latin typeface="Calibri" panose="020F0502020204030204" pitchFamily="34" charset="0"/>
                          <a:cs typeface="Calibri" panose="020F0502020204030204" pitchFamily="34" charset="0"/>
                        </a:rPr>
                        <a:t>12</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300" u="none" strike="noStrike">
                          <a:effectLst/>
                          <a:latin typeface="Calibri" panose="020F0502020204030204" pitchFamily="34" charset="0"/>
                          <a:cs typeface="Calibri" panose="020F0502020204030204" pitchFamily="34" charset="0"/>
                        </a:rPr>
                        <a:t>Teacher, Speech and Communication</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u="none" strike="noStrike">
                          <a:effectLst/>
                          <a:latin typeface="Calibri" panose="020F0502020204030204" pitchFamily="34" charset="0"/>
                          <a:cs typeface="Calibri" panose="020F0502020204030204" pitchFamily="34" charset="0"/>
                        </a:rPr>
                        <a:t>Y</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u="none" strike="noStrike">
                          <a:effectLst/>
                          <a:latin typeface="Calibri" panose="020F0502020204030204" pitchFamily="34" charset="0"/>
                          <a:cs typeface="Calibri" panose="020F0502020204030204" pitchFamily="34" charset="0"/>
                        </a:rPr>
                        <a:t>TCH</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300" u="none" strike="noStrike">
                          <a:effectLst/>
                          <a:latin typeface="Calibri" panose="020F0502020204030204" pitchFamily="34" charset="0"/>
                          <a:cs typeface="Calibri" panose="020F0502020204030204" pitchFamily="34" charset="0"/>
                        </a:rPr>
                        <a:t>1151, 1152, 1153, 1155, 1156, 1199</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32750805"/>
                  </a:ext>
                </a:extLst>
              </a:tr>
              <a:tr h="233700">
                <a:tc>
                  <a:txBody>
                    <a:bodyPr/>
                    <a:lstStyle/>
                    <a:p>
                      <a:pPr algn="ctr" fontAlgn="ctr"/>
                      <a:r>
                        <a:rPr lang="en-US" sz="1300" u="none" strike="noStrike">
                          <a:effectLst/>
                          <a:latin typeface="Calibri" panose="020F0502020204030204" pitchFamily="34" charset="0"/>
                          <a:cs typeface="Calibri" panose="020F0502020204030204" pitchFamily="34" charset="0"/>
                        </a:rPr>
                        <a:t>13</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300" u="none" strike="noStrike">
                          <a:effectLst/>
                          <a:latin typeface="Calibri" panose="020F0502020204030204" pitchFamily="34" charset="0"/>
                          <a:cs typeface="Calibri" panose="020F0502020204030204" pitchFamily="34" charset="0"/>
                        </a:rPr>
                        <a:t>Teacher, Linguistics</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u="none" strike="noStrike">
                          <a:effectLst/>
                          <a:latin typeface="Calibri" panose="020F0502020204030204" pitchFamily="34" charset="0"/>
                          <a:cs typeface="Calibri" panose="020F0502020204030204" pitchFamily="34" charset="0"/>
                        </a:rPr>
                        <a:t>Y</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u="none" strike="noStrike">
                          <a:effectLst/>
                          <a:latin typeface="Calibri" panose="020F0502020204030204" pitchFamily="34" charset="0"/>
                          <a:cs typeface="Calibri" panose="020F0502020204030204" pitchFamily="34" charset="0"/>
                        </a:rPr>
                        <a:t>TCH</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300" u="none" strike="noStrike">
                          <a:effectLst/>
                          <a:latin typeface="Calibri" panose="020F0502020204030204" pitchFamily="34" charset="0"/>
                          <a:cs typeface="Calibri" panose="020F0502020204030204" pitchFamily="34" charset="0"/>
                        </a:rPr>
                        <a:t>1201</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2945596"/>
                  </a:ext>
                </a:extLst>
              </a:tr>
              <a:tr h="456271">
                <a:tc>
                  <a:txBody>
                    <a:bodyPr/>
                    <a:lstStyle/>
                    <a:p>
                      <a:pPr algn="ctr" fontAlgn="ctr"/>
                      <a:r>
                        <a:rPr lang="en-US" sz="1300" u="none" strike="noStrike">
                          <a:effectLst/>
                          <a:latin typeface="Calibri" panose="020F0502020204030204" pitchFamily="34" charset="0"/>
                          <a:cs typeface="Calibri" panose="020F0502020204030204" pitchFamily="34" charset="0"/>
                        </a:rPr>
                        <a:t>14</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300" u="none" strike="noStrike">
                          <a:effectLst/>
                          <a:latin typeface="Calibri" panose="020F0502020204030204" pitchFamily="34" charset="0"/>
                          <a:cs typeface="Calibri" panose="020F0502020204030204" pitchFamily="34" charset="0"/>
                        </a:rPr>
                        <a:t>Teacher, All Others in English Language and Literature</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u="none" strike="noStrike">
                          <a:effectLst/>
                          <a:latin typeface="Calibri" panose="020F0502020204030204" pitchFamily="34" charset="0"/>
                          <a:cs typeface="Calibri" panose="020F0502020204030204" pitchFamily="34" charset="0"/>
                        </a:rPr>
                        <a:t>Y</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u="none" strike="noStrike">
                          <a:effectLst/>
                          <a:latin typeface="Calibri" panose="020F0502020204030204" pitchFamily="34" charset="0"/>
                          <a:cs typeface="Calibri" panose="020F0502020204030204" pitchFamily="34" charset="0"/>
                        </a:rPr>
                        <a:t>TCH</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300" u="none" strike="noStrike">
                          <a:effectLst/>
                          <a:latin typeface="Calibri" panose="020F0502020204030204" pitchFamily="34" charset="0"/>
                          <a:cs typeface="Calibri" panose="020F0502020204030204" pitchFamily="34" charset="0"/>
                        </a:rPr>
                        <a:t>1992, 1996</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8639913"/>
                  </a:ext>
                </a:extLst>
              </a:tr>
            </a:tbl>
          </a:graphicData>
        </a:graphic>
      </p:graphicFrame>
      <p:sp>
        <p:nvSpPr>
          <p:cNvPr id="8" name="Rectangle 7">
            <a:extLst>
              <a:ext uri="{FF2B5EF4-FFF2-40B4-BE49-F238E27FC236}">
                <a16:creationId xmlns:a16="http://schemas.microsoft.com/office/drawing/2014/main" id="{61DCCFE9-83EA-4354-9AB2-62C81E7C84EC}"/>
              </a:ext>
            </a:extLst>
          </p:cNvPr>
          <p:cNvSpPr/>
          <p:nvPr/>
        </p:nvSpPr>
        <p:spPr>
          <a:xfrm>
            <a:off x="5080000" y="1659453"/>
            <a:ext cx="870857" cy="4450398"/>
          </a:xfrm>
          <a:prstGeom prst="rect">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1294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055D5-5CBA-5AB4-BBBC-982C6491EA78}"/>
              </a:ext>
            </a:extLst>
          </p:cNvPr>
          <p:cNvSpPr>
            <a:spLocks noGrp="1"/>
          </p:cNvSpPr>
          <p:nvPr>
            <p:ph type="ctrTitle"/>
          </p:nvPr>
        </p:nvSpPr>
        <p:spPr>
          <a:xfrm>
            <a:off x="838200" y="2417449"/>
            <a:ext cx="10515600" cy="2387600"/>
          </a:xfrm>
        </p:spPr>
        <p:txBody>
          <a:bodyPr>
            <a:normAutofit/>
          </a:bodyPr>
          <a:lstStyle/>
          <a:p>
            <a:r>
              <a:rPr lang="en-US" sz="6000">
                <a:solidFill>
                  <a:srgbClr val="1A4480"/>
                </a:solidFill>
              </a:rPr>
              <a:t>EOY PEC Submission File</a:t>
            </a:r>
            <a:br>
              <a:rPr lang="en-US" sz="6000">
                <a:solidFill>
                  <a:srgbClr val="FF0000"/>
                </a:solidFill>
              </a:rPr>
            </a:br>
            <a:endParaRPr lang="en-US"/>
          </a:p>
        </p:txBody>
      </p:sp>
      <p:sp>
        <p:nvSpPr>
          <p:cNvPr id="4" name="Slide Number Placeholder 3">
            <a:extLst>
              <a:ext uri="{FF2B5EF4-FFF2-40B4-BE49-F238E27FC236}">
                <a16:creationId xmlns:a16="http://schemas.microsoft.com/office/drawing/2014/main" id="{B97788F4-041A-3A8B-9BE6-E0440AF7CC5B}"/>
              </a:ext>
            </a:extLst>
          </p:cNvPr>
          <p:cNvSpPr>
            <a:spLocks noGrp="1"/>
          </p:cNvSpPr>
          <p:nvPr>
            <p:ph type="sldNum" sz="quarter" idx="12"/>
          </p:nvPr>
        </p:nvSpPr>
        <p:spPr/>
        <p:txBody>
          <a:bodyPr/>
          <a:lstStyle/>
          <a:p>
            <a:fld id="{B2102BAA-C61A-4A39-BDF1-4340D572B82C}" type="slidenum">
              <a:rPr lang="en-US" smtClean="0"/>
              <a:t>2</a:t>
            </a:fld>
            <a:endParaRPr lang="en-US"/>
          </a:p>
        </p:txBody>
      </p:sp>
    </p:spTree>
    <p:extLst>
      <p:ext uri="{BB962C8B-B14F-4D97-AF65-F5344CB8AC3E}">
        <p14:creationId xmlns:p14="http://schemas.microsoft.com/office/powerpoint/2010/main" val="3394448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41248" y="1563624"/>
            <a:ext cx="10676867" cy="4517136"/>
          </a:xfrm>
          <a:prstGeom prst="rect">
            <a:avLst/>
          </a:prstGeom>
          <a:ln>
            <a:noFill/>
          </a:ln>
          <a:effectLst>
            <a:outerShdw blurRad="292100" dist="139700" dir="2700000" algn="tl" rotWithShape="0">
              <a:srgbClr val="333333">
                <a:alpha val="65000"/>
              </a:srgbClr>
            </a:outerShdw>
          </a:effectLst>
        </p:spPr>
      </p:pic>
      <p:sp>
        <p:nvSpPr>
          <p:cNvPr id="5" name="Title 4"/>
          <p:cNvSpPr>
            <a:spLocks noGrp="1"/>
          </p:cNvSpPr>
          <p:nvPr>
            <p:ph type="title"/>
          </p:nvPr>
        </p:nvSpPr>
        <p:spPr/>
        <p:txBody>
          <a:bodyPr/>
          <a:lstStyle/>
          <a:p>
            <a:r>
              <a:rPr lang="en-US"/>
              <a:t>B Record – Column F</a:t>
            </a:r>
          </a:p>
        </p:txBody>
      </p:sp>
      <p:sp>
        <p:nvSpPr>
          <p:cNvPr id="4" name="Slide Number Placeholder 3"/>
          <p:cNvSpPr>
            <a:spLocks noGrp="1"/>
          </p:cNvSpPr>
          <p:nvPr>
            <p:ph type="sldNum" sz="quarter" idx="12"/>
          </p:nvPr>
        </p:nvSpPr>
        <p:spPr/>
        <p:txBody>
          <a:bodyPr/>
          <a:lstStyle/>
          <a:p>
            <a:fld id="{25E842EE-07A5-BF42-B259-F0753968FB43}" type="slidenum">
              <a:rPr lang="en-US" smtClean="0"/>
              <a:t>20</a:t>
            </a:fld>
            <a:endParaRPr lang="en-US"/>
          </a:p>
        </p:txBody>
      </p:sp>
      <p:sp>
        <p:nvSpPr>
          <p:cNvPr id="6" name="Rectangle 5"/>
          <p:cNvSpPr/>
          <p:nvPr/>
        </p:nvSpPr>
        <p:spPr>
          <a:xfrm>
            <a:off x="4553526" y="1489165"/>
            <a:ext cx="1005445" cy="4591596"/>
          </a:xfrm>
          <a:prstGeom prst="rect">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42330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41248" y="1563624"/>
            <a:ext cx="10676867" cy="4517136"/>
          </a:xfrm>
          <a:prstGeom prst="rect">
            <a:avLst/>
          </a:prstGeom>
          <a:ln>
            <a:noFill/>
          </a:ln>
          <a:effectLst>
            <a:outerShdw blurRad="292100" dist="139700" dir="2700000" algn="tl" rotWithShape="0">
              <a:srgbClr val="333333">
                <a:alpha val="65000"/>
              </a:srgbClr>
            </a:outerShdw>
          </a:effectLst>
        </p:spPr>
      </p:pic>
      <p:sp>
        <p:nvSpPr>
          <p:cNvPr id="5" name="Title 4"/>
          <p:cNvSpPr>
            <a:spLocks noGrp="1"/>
          </p:cNvSpPr>
          <p:nvPr>
            <p:ph type="title"/>
          </p:nvPr>
        </p:nvSpPr>
        <p:spPr/>
        <p:txBody>
          <a:bodyPr/>
          <a:lstStyle/>
          <a:p>
            <a:r>
              <a:rPr lang="en-US"/>
              <a:t>B Record – Column G</a:t>
            </a:r>
          </a:p>
        </p:txBody>
      </p:sp>
      <p:sp>
        <p:nvSpPr>
          <p:cNvPr id="4" name="Slide Number Placeholder 3"/>
          <p:cNvSpPr>
            <a:spLocks noGrp="1"/>
          </p:cNvSpPr>
          <p:nvPr>
            <p:ph type="sldNum" sz="quarter" idx="12"/>
          </p:nvPr>
        </p:nvSpPr>
        <p:spPr/>
        <p:txBody>
          <a:bodyPr/>
          <a:lstStyle/>
          <a:p>
            <a:fld id="{25E842EE-07A5-BF42-B259-F0753968FB43}" type="slidenum">
              <a:rPr lang="en-US" smtClean="0"/>
              <a:t>21</a:t>
            </a:fld>
            <a:endParaRPr lang="en-US"/>
          </a:p>
        </p:txBody>
      </p:sp>
      <p:sp>
        <p:nvSpPr>
          <p:cNvPr id="6" name="Rectangle 5"/>
          <p:cNvSpPr/>
          <p:nvPr/>
        </p:nvSpPr>
        <p:spPr>
          <a:xfrm>
            <a:off x="5551055" y="1503678"/>
            <a:ext cx="960277" cy="4577082"/>
          </a:xfrm>
          <a:prstGeom prst="rect">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9389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41248" y="1563624"/>
            <a:ext cx="10676867" cy="4517136"/>
          </a:xfrm>
          <a:prstGeom prst="rect">
            <a:avLst/>
          </a:prstGeom>
          <a:ln>
            <a:noFill/>
          </a:ln>
          <a:effectLst>
            <a:outerShdw blurRad="292100" dist="139700" dir="2700000" algn="tl" rotWithShape="0">
              <a:srgbClr val="333333">
                <a:alpha val="65000"/>
              </a:srgbClr>
            </a:outerShdw>
          </a:effectLst>
        </p:spPr>
      </p:pic>
      <p:sp>
        <p:nvSpPr>
          <p:cNvPr id="5" name="Title 4"/>
          <p:cNvSpPr>
            <a:spLocks noGrp="1"/>
          </p:cNvSpPr>
          <p:nvPr>
            <p:ph type="title"/>
          </p:nvPr>
        </p:nvSpPr>
        <p:spPr/>
        <p:txBody>
          <a:bodyPr/>
          <a:lstStyle/>
          <a:p>
            <a:r>
              <a:rPr lang="en-US"/>
              <a:t>B Record – Column H</a:t>
            </a:r>
          </a:p>
        </p:txBody>
      </p:sp>
      <p:sp>
        <p:nvSpPr>
          <p:cNvPr id="4" name="Slide Number Placeholder 3"/>
          <p:cNvSpPr>
            <a:spLocks noGrp="1"/>
          </p:cNvSpPr>
          <p:nvPr>
            <p:ph type="sldNum" sz="quarter" idx="12"/>
          </p:nvPr>
        </p:nvSpPr>
        <p:spPr/>
        <p:txBody>
          <a:bodyPr/>
          <a:lstStyle/>
          <a:p>
            <a:fld id="{25E842EE-07A5-BF42-B259-F0753968FB43}" type="slidenum">
              <a:rPr lang="en-US" smtClean="0"/>
              <a:t>22</a:t>
            </a:fld>
            <a:endParaRPr lang="en-US"/>
          </a:p>
        </p:txBody>
      </p:sp>
      <p:sp>
        <p:nvSpPr>
          <p:cNvPr id="6" name="Rectangle 5"/>
          <p:cNvSpPr/>
          <p:nvPr/>
        </p:nvSpPr>
        <p:spPr>
          <a:xfrm>
            <a:off x="6471444" y="1503678"/>
            <a:ext cx="1089891" cy="4577082"/>
          </a:xfrm>
          <a:prstGeom prst="rect">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1303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41248" y="1563624"/>
            <a:ext cx="10676867" cy="4517136"/>
          </a:xfrm>
          <a:prstGeom prst="rect">
            <a:avLst/>
          </a:prstGeom>
          <a:ln>
            <a:noFill/>
          </a:ln>
          <a:effectLst>
            <a:outerShdw blurRad="292100" dist="139700" dir="2700000" algn="tl" rotWithShape="0">
              <a:srgbClr val="333333">
                <a:alpha val="65000"/>
              </a:srgbClr>
            </a:outerShdw>
          </a:effectLst>
        </p:spPr>
      </p:pic>
      <p:sp>
        <p:nvSpPr>
          <p:cNvPr id="5" name="Title 4"/>
          <p:cNvSpPr>
            <a:spLocks noGrp="1"/>
          </p:cNvSpPr>
          <p:nvPr>
            <p:ph type="title"/>
          </p:nvPr>
        </p:nvSpPr>
        <p:spPr/>
        <p:txBody>
          <a:bodyPr/>
          <a:lstStyle/>
          <a:p>
            <a:r>
              <a:rPr lang="en-US"/>
              <a:t>B Record – Column I</a:t>
            </a:r>
          </a:p>
        </p:txBody>
      </p:sp>
      <p:sp>
        <p:nvSpPr>
          <p:cNvPr id="4" name="Slide Number Placeholder 3"/>
          <p:cNvSpPr>
            <a:spLocks noGrp="1"/>
          </p:cNvSpPr>
          <p:nvPr>
            <p:ph type="sldNum" sz="quarter" idx="12"/>
          </p:nvPr>
        </p:nvSpPr>
        <p:spPr/>
        <p:txBody>
          <a:bodyPr/>
          <a:lstStyle/>
          <a:p>
            <a:fld id="{25E842EE-07A5-BF42-B259-F0753968FB43}" type="slidenum">
              <a:rPr lang="en-US" smtClean="0"/>
              <a:t>23</a:t>
            </a:fld>
            <a:endParaRPr lang="en-US"/>
          </a:p>
        </p:txBody>
      </p:sp>
      <p:sp>
        <p:nvSpPr>
          <p:cNvPr id="6" name="Rectangle 5"/>
          <p:cNvSpPr/>
          <p:nvPr/>
        </p:nvSpPr>
        <p:spPr>
          <a:xfrm>
            <a:off x="7555345" y="1503678"/>
            <a:ext cx="769258" cy="4577082"/>
          </a:xfrm>
          <a:prstGeom prst="rect">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99388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41248" y="1563624"/>
            <a:ext cx="10676867" cy="4517136"/>
          </a:xfrm>
          <a:prstGeom prst="rect">
            <a:avLst/>
          </a:prstGeom>
          <a:ln>
            <a:noFill/>
          </a:ln>
          <a:effectLst>
            <a:outerShdw blurRad="292100" dist="139700" dir="2700000" algn="tl" rotWithShape="0">
              <a:srgbClr val="333333">
                <a:alpha val="65000"/>
              </a:srgbClr>
            </a:outerShdw>
          </a:effectLst>
        </p:spPr>
      </p:pic>
      <p:sp>
        <p:nvSpPr>
          <p:cNvPr id="5" name="Title 4"/>
          <p:cNvSpPr>
            <a:spLocks noGrp="1"/>
          </p:cNvSpPr>
          <p:nvPr>
            <p:ph type="title"/>
          </p:nvPr>
        </p:nvSpPr>
        <p:spPr/>
        <p:txBody>
          <a:bodyPr/>
          <a:lstStyle/>
          <a:p>
            <a:r>
              <a:rPr lang="en-US"/>
              <a:t>B Record – Column K</a:t>
            </a:r>
          </a:p>
        </p:txBody>
      </p:sp>
      <p:sp>
        <p:nvSpPr>
          <p:cNvPr id="4" name="Slide Number Placeholder 3"/>
          <p:cNvSpPr>
            <a:spLocks noGrp="1"/>
          </p:cNvSpPr>
          <p:nvPr>
            <p:ph type="sldNum" sz="quarter" idx="12"/>
          </p:nvPr>
        </p:nvSpPr>
        <p:spPr/>
        <p:txBody>
          <a:bodyPr/>
          <a:lstStyle/>
          <a:p>
            <a:fld id="{25E842EE-07A5-BF42-B259-F0753968FB43}" type="slidenum">
              <a:rPr lang="en-US" smtClean="0"/>
              <a:t>24</a:t>
            </a:fld>
            <a:endParaRPr lang="en-US"/>
          </a:p>
        </p:txBody>
      </p:sp>
      <p:sp>
        <p:nvSpPr>
          <p:cNvPr id="6" name="Rectangle 5"/>
          <p:cNvSpPr/>
          <p:nvPr/>
        </p:nvSpPr>
        <p:spPr>
          <a:xfrm>
            <a:off x="9473871" y="1518192"/>
            <a:ext cx="595086" cy="4562568"/>
          </a:xfrm>
          <a:prstGeom prst="rect">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39680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41248" y="1563624"/>
            <a:ext cx="10676867" cy="4517136"/>
          </a:xfrm>
          <a:prstGeom prst="rect">
            <a:avLst/>
          </a:prstGeom>
          <a:ln>
            <a:noFill/>
          </a:ln>
          <a:effectLst>
            <a:outerShdw blurRad="292100" dist="139700" dir="2700000" algn="tl" rotWithShape="0">
              <a:srgbClr val="333333">
                <a:alpha val="65000"/>
              </a:srgbClr>
            </a:outerShdw>
          </a:effectLst>
        </p:spPr>
      </p:pic>
      <p:sp>
        <p:nvSpPr>
          <p:cNvPr id="5" name="Title 4"/>
          <p:cNvSpPr>
            <a:spLocks noGrp="1"/>
          </p:cNvSpPr>
          <p:nvPr>
            <p:ph type="title"/>
          </p:nvPr>
        </p:nvSpPr>
        <p:spPr/>
        <p:txBody>
          <a:bodyPr/>
          <a:lstStyle/>
          <a:p>
            <a:r>
              <a:rPr lang="en-US"/>
              <a:t>B Record – Column J</a:t>
            </a:r>
          </a:p>
        </p:txBody>
      </p:sp>
      <p:sp>
        <p:nvSpPr>
          <p:cNvPr id="4" name="Slide Number Placeholder 3"/>
          <p:cNvSpPr>
            <a:spLocks noGrp="1"/>
          </p:cNvSpPr>
          <p:nvPr>
            <p:ph type="sldNum" sz="quarter" idx="12"/>
          </p:nvPr>
        </p:nvSpPr>
        <p:spPr/>
        <p:txBody>
          <a:bodyPr/>
          <a:lstStyle/>
          <a:p>
            <a:fld id="{25E842EE-07A5-BF42-B259-F0753968FB43}" type="slidenum">
              <a:rPr lang="en-US" smtClean="0"/>
              <a:t>25</a:t>
            </a:fld>
            <a:endParaRPr lang="en-US"/>
          </a:p>
        </p:txBody>
      </p:sp>
      <p:sp>
        <p:nvSpPr>
          <p:cNvPr id="6" name="Rectangle 5"/>
          <p:cNvSpPr/>
          <p:nvPr/>
        </p:nvSpPr>
        <p:spPr>
          <a:xfrm>
            <a:off x="8315368" y="1503678"/>
            <a:ext cx="1191491" cy="4577082"/>
          </a:xfrm>
          <a:prstGeom prst="rect">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25864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Data File Template – C Record Tab	</a:t>
            </a:r>
          </a:p>
        </p:txBody>
      </p:sp>
      <p:sp>
        <p:nvSpPr>
          <p:cNvPr id="4" name="Slide Number Placeholder 3"/>
          <p:cNvSpPr>
            <a:spLocks noGrp="1"/>
          </p:cNvSpPr>
          <p:nvPr>
            <p:ph type="sldNum" sz="quarter" idx="12"/>
          </p:nvPr>
        </p:nvSpPr>
        <p:spPr/>
        <p:txBody>
          <a:bodyPr/>
          <a:lstStyle/>
          <a:p>
            <a:fld id="{25E842EE-07A5-BF42-B259-F0753968FB43}" type="slidenum">
              <a:rPr lang="en-US" smtClean="0"/>
              <a:t>26</a:t>
            </a:fld>
            <a:endParaRPr lang="en-US"/>
          </a:p>
        </p:txBody>
      </p:sp>
      <p:graphicFrame>
        <p:nvGraphicFramePr>
          <p:cNvPr id="2" name="Diagram 1">
            <a:extLst>
              <a:ext uri="{FF2B5EF4-FFF2-40B4-BE49-F238E27FC236}">
                <a16:creationId xmlns:a16="http://schemas.microsoft.com/office/drawing/2014/main" id="{577E7C8F-C76A-4BC6-9DAB-CD25C73CCFD7}"/>
              </a:ext>
            </a:extLst>
          </p:cNvPr>
          <p:cNvGraphicFramePr/>
          <p:nvPr>
            <p:extLst>
              <p:ext uri="{D42A27DB-BD31-4B8C-83A1-F6EECF244321}">
                <p14:modId xmlns:p14="http://schemas.microsoft.com/office/powerpoint/2010/main" val="3272057997"/>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632630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F203200-D085-494C-BE83-4B513312F127}"/>
              </a:ext>
            </a:extLst>
          </p:cNvPr>
          <p:cNvPicPr>
            <a:picLocks/>
          </p:cNvPicPr>
          <p:nvPr/>
        </p:nvPicPr>
        <p:blipFill>
          <a:blip r:embed="rId3"/>
          <a:stretch>
            <a:fillRect/>
          </a:stretch>
        </p:blipFill>
        <p:spPr>
          <a:xfrm>
            <a:off x="969264" y="1865376"/>
            <a:ext cx="10442448" cy="3127248"/>
          </a:xfrm>
          <a:prstGeom prst="rect">
            <a:avLst/>
          </a:prstGeom>
        </p:spPr>
      </p:pic>
      <p:sp>
        <p:nvSpPr>
          <p:cNvPr id="5" name="Title 4"/>
          <p:cNvSpPr>
            <a:spLocks noGrp="1"/>
          </p:cNvSpPr>
          <p:nvPr>
            <p:ph type="title"/>
          </p:nvPr>
        </p:nvSpPr>
        <p:spPr/>
        <p:txBody>
          <a:bodyPr/>
          <a:lstStyle/>
          <a:p>
            <a:r>
              <a:rPr lang="en-US"/>
              <a:t>C Record – Column A	</a:t>
            </a:r>
          </a:p>
        </p:txBody>
      </p:sp>
      <p:sp>
        <p:nvSpPr>
          <p:cNvPr id="4" name="Slide Number Placeholder 3"/>
          <p:cNvSpPr>
            <a:spLocks noGrp="1"/>
          </p:cNvSpPr>
          <p:nvPr>
            <p:ph type="sldNum" sz="quarter" idx="12"/>
          </p:nvPr>
        </p:nvSpPr>
        <p:spPr/>
        <p:txBody>
          <a:bodyPr/>
          <a:lstStyle/>
          <a:p>
            <a:fld id="{25E842EE-07A5-BF42-B259-F0753968FB43}" type="slidenum">
              <a:rPr lang="en-US" smtClean="0"/>
              <a:t>27</a:t>
            </a:fld>
            <a:endParaRPr lang="en-US"/>
          </a:p>
        </p:txBody>
      </p:sp>
      <p:sp>
        <p:nvSpPr>
          <p:cNvPr id="7" name="Rectangle 6"/>
          <p:cNvSpPr/>
          <p:nvPr/>
        </p:nvSpPr>
        <p:spPr>
          <a:xfrm>
            <a:off x="1231482" y="1834821"/>
            <a:ext cx="798285" cy="3128055"/>
          </a:xfrm>
          <a:prstGeom prst="rect">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96317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9DA2FE6-63CC-478A-90E7-033D75CD1C26}"/>
              </a:ext>
            </a:extLst>
          </p:cNvPr>
          <p:cNvPicPr>
            <a:picLocks/>
          </p:cNvPicPr>
          <p:nvPr/>
        </p:nvPicPr>
        <p:blipFill>
          <a:blip r:embed="rId3"/>
          <a:stretch>
            <a:fillRect/>
          </a:stretch>
        </p:blipFill>
        <p:spPr>
          <a:xfrm>
            <a:off x="969264" y="1865376"/>
            <a:ext cx="10442448" cy="3127248"/>
          </a:xfrm>
          <a:prstGeom prst="rect">
            <a:avLst/>
          </a:prstGeom>
        </p:spPr>
      </p:pic>
      <p:sp>
        <p:nvSpPr>
          <p:cNvPr id="5" name="Title 4"/>
          <p:cNvSpPr>
            <a:spLocks noGrp="1"/>
          </p:cNvSpPr>
          <p:nvPr>
            <p:ph type="title"/>
          </p:nvPr>
        </p:nvSpPr>
        <p:spPr/>
        <p:txBody>
          <a:bodyPr/>
          <a:lstStyle/>
          <a:p>
            <a:r>
              <a:rPr lang="en-US"/>
              <a:t>C Record – Column B	</a:t>
            </a:r>
          </a:p>
        </p:txBody>
      </p:sp>
      <p:sp>
        <p:nvSpPr>
          <p:cNvPr id="4" name="Slide Number Placeholder 3"/>
          <p:cNvSpPr>
            <a:spLocks noGrp="1"/>
          </p:cNvSpPr>
          <p:nvPr>
            <p:ph type="sldNum" sz="quarter" idx="12"/>
          </p:nvPr>
        </p:nvSpPr>
        <p:spPr/>
        <p:txBody>
          <a:bodyPr/>
          <a:lstStyle/>
          <a:p>
            <a:fld id="{25E842EE-07A5-BF42-B259-F0753968FB43}" type="slidenum">
              <a:rPr lang="en-US" smtClean="0"/>
              <a:t>28</a:t>
            </a:fld>
            <a:endParaRPr lang="en-US"/>
          </a:p>
        </p:txBody>
      </p:sp>
      <p:sp>
        <p:nvSpPr>
          <p:cNvPr id="8" name="Rectangle 7"/>
          <p:cNvSpPr/>
          <p:nvPr/>
        </p:nvSpPr>
        <p:spPr>
          <a:xfrm>
            <a:off x="1986321" y="1864972"/>
            <a:ext cx="798285" cy="3128055"/>
          </a:xfrm>
          <a:prstGeom prst="rect">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87691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Sample of Position Codes	</a:t>
            </a:r>
          </a:p>
        </p:txBody>
      </p:sp>
      <p:sp>
        <p:nvSpPr>
          <p:cNvPr id="4" name="Slide Number Placeholder 3"/>
          <p:cNvSpPr>
            <a:spLocks noGrp="1"/>
          </p:cNvSpPr>
          <p:nvPr>
            <p:ph type="sldNum" sz="quarter" idx="12"/>
          </p:nvPr>
        </p:nvSpPr>
        <p:spPr/>
        <p:txBody>
          <a:bodyPr/>
          <a:lstStyle/>
          <a:p>
            <a:fld id="{25E842EE-07A5-BF42-B259-F0753968FB43}" type="slidenum">
              <a:rPr lang="en-US" smtClean="0"/>
              <a:t>29</a:t>
            </a:fld>
            <a:endParaRPr lang="en-US"/>
          </a:p>
        </p:txBody>
      </p:sp>
      <p:graphicFrame>
        <p:nvGraphicFramePr>
          <p:cNvPr id="2" name="Table 1">
            <a:extLst>
              <a:ext uri="{FF2B5EF4-FFF2-40B4-BE49-F238E27FC236}">
                <a16:creationId xmlns:a16="http://schemas.microsoft.com/office/drawing/2014/main" id="{176557C2-2665-45BD-9730-AAB3D7324E7D}"/>
              </a:ext>
            </a:extLst>
          </p:cNvPr>
          <p:cNvGraphicFramePr>
            <a:graphicFrameLocks noGrp="1"/>
          </p:cNvGraphicFramePr>
          <p:nvPr>
            <p:extLst>
              <p:ext uri="{D42A27DB-BD31-4B8C-83A1-F6EECF244321}">
                <p14:modId xmlns:p14="http://schemas.microsoft.com/office/powerpoint/2010/main" val="2534717589"/>
              </p:ext>
            </p:extLst>
          </p:nvPr>
        </p:nvGraphicFramePr>
        <p:xfrm>
          <a:off x="914400" y="1659453"/>
          <a:ext cx="9774385" cy="4561950"/>
        </p:xfrm>
        <a:graphic>
          <a:graphicData uri="http://schemas.openxmlformats.org/drawingml/2006/table">
            <a:tbl>
              <a:tblPr>
                <a:tableStyleId>{073A0DAA-6AF3-43AB-8588-CEC1D06C72B9}</a:tableStyleId>
              </a:tblPr>
              <a:tblGrid>
                <a:gridCol w="873217">
                  <a:extLst>
                    <a:ext uri="{9D8B030D-6E8A-4147-A177-3AD203B41FA5}">
                      <a16:colId xmlns:a16="http://schemas.microsoft.com/office/drawing/2014/main" val="4196963474"/>
                    </a:ext>
                  </a:extLst>
                </a:gridCol>
                <a:gridCol w="3140760">
                  <a:extLst>
                    <a:ext uri="{9D8B030D-6E8A-4147-A177-3AD203B41FA5}">
                      <a16:colId xmlns:a16="http://schemas.microsoft.com/office/drawing/2014/main" val="1481420216"/>
                    </a:ext>
                  </a:extLst>
                </a:gridCol>
                <a:gridCol w="830964">
                  <a:extLst>
                    <a:ext uri="{9D8B030D-6E8A-4147-A177-3AD203B41FA5}">
                      <a16:colId xmlns:a16="http://schemas.microsoft.com/office/drawing/2014/main" val="1772435372"/>
                    </a:ext>
                  </a:extLst>
                </a:gridCol>
                <a:gridCol w="760543">
                  <a:extLst>
                    <a:ext uri="{9D8B030D-6E8A-4147-A177-3AD203B41FA5}">
                      <a16:colId xmlns:a16="http://schemas.microsoft.com/office/drawing/2014/main" val="434338663"/>
                    </a:ext>
                  </a:extLst>
                </a:gridCol>
                <a:gridCol w="4168901">
                  <a:extLst>
                    <a:ext uri="{9D8B030D-6E8A-4147-A177-3AD203B41FA5}">
                      <a16:colId xmlns:a16="http://schemas.microsoft.com/office/drawing/2014/main" val="1216912921"/>
                    </a:ext>
                  </a:extLst>
                </a:gridCol>
              </a:tblGrid>
              <a:tr h="473519">
                <a:tc>
                  <a:txBody>
                    <a:bodyPr/>
                    <a:lstStyle/>
                    <a:p>
                      <a:pPr algn="ctr" fontAlgn="ctr"/>
                      <a:r>
                        <a:rPr lang="en-US" sz="1300" b="1" u="none" strike="noStrike">
                          <a:effectLst/>
                        </a:rPr>
                        <a:t>Position Code</a:t>
                      </a:r>
                      <a:endParaRPr lang="en-US" sz="13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l" fontAlgn="ctr"/>
                      <a:r>
                        <a:rPr lang="en-US" sz="1300" b="1" u="none" strike="noStrike">
                          <a:effectLst/>
                        </a:rPr>
                        <a:t> Position Description</a:t>
                      </a:r>
                      <a:endParaRPr lang="en-US" sz="13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US" sz="1300" b="1" u="none" strike="noStrike">
                          <a:effectLst/>
                        </a:rPr>
                        <a:t>License Required</a:t>
                      </a:r>
                      <a:endParaRPr lang="en-US" sz="13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US" sz="1300" b="1" u="none" strike="noStrike">
                          <a:effectLst/>
                        </a:rPr>
                        <a:t>Position Type</a:t>
                      </a:r>
                      <a:endParaRPr lang="en-US" sz="13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l" fontAlgn="ctr"/>
                      <a:r>
                        <a:rPr lang="en-US" sz="1300" b="1" u="none" strike="noStrike">
                          <a:effectLst/>
                        </a:rPr>
                        <a:t>   Details or relevant SCED codes</a:t>
                      </a:r>
                      <a:endParaRPr lang="en-US" sz="13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776494021"/>
                  </a:ext>
                </a:extLst>
              </a:tr>
              <a:tr h="242534">
                <a:tc>
                  <a:txBody>
                    <a:bodyPr/>
                    <a:lstStyle/>
                    <a:p>
                      <a:pPr algn="ctr" fontAlgn="ctr"/>
                      <a:r>
                        <a:rPr lang="en-US" sz="1300" u="none" strike="noStrike">
                          <a:effectLst/>
                        </a:rPr>
                        <a:t>1</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l" fontAlgn="ctr"/>
                      <a:r>
                        <a:rPr lang="en-US" sz="1300" u="none" strike="noStrike">
                          <a:effectLst/>
                        </a:rPr>
                        <a:t>Teacher, Early Childhood Pre-Kindergarten</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US" sz="1300" u="none" strike="noStrike">
                          <a:effectLst/>
                        </a:rPr>
                        <a:t>Y</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US" sz="1300" u="none" strike="noStrike">
                          <a:effectLst/>
                        </a:rPr>
                        <a:t>TCH</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l" fontAlgn="ctr"/>
                      <a:r>
                        <a:rPr lang="en-US" sz="1300" u="none" strike="noStrike">
                          <a:effectLst/>
                        </a:rPr>
                        <a:t> </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330300549"/>
                  </a:ext>
                </a:extLst>
              </a:tr>
              <a:tr h="242534">
                <a:tc>
                  <a:txBody>
                    <a:bodyPr/>
                    <a:lstStyle/>
                    <a:p>
                      <a:pPr algn="ctr" fontAlgn="ctr"/>
                      <a:r>
                        <a:rPr lang="en-US" sz="1300" u="none" strike="noStrike">
                          <a:effectLst/>
                        </a:rPr>
                        <a:t>2</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l" fontAlgn="ctr"/>
                      <a:r>
                        <a:rPr lang="en-US" sz="1300" u="none" strike="noStrike">
                          <a:effectLst/>
                        </a:rPr>
                        <a:t>Teacher, Kindergarten</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US" sz="1300" u="none" strike="noStrike">
                          <a:effectLst/>
                        </a:rPr>
                        <a:t>Y</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US" sz="1300" u="none" strike="noStrike">
                          <a:effectLst/>
                        </a:rPr>
                        <a:t>TCH</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l" fontAlgn="ctr"/>
                      <a:r>
                        <a:rPr lang="en-US" sz="1300" u="none" strike="noStrike">
                          <a:effectLst/>
                        </a:rPr>
                        <a:t> </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307100458"/>
                  </a:ext>
                </a:extLst>
              </a:tr>
              <a:tr h="242534">
                <a:tc>
                  <a:txBody>
                    <a:bodyPr/>
                    <a:lstStyle/>
                    <a:p>
                      <a:pPr algn="ctr" fontAlgn="ctr"/>
                      <a:r>
                        <a:rPr lang="en-US" sz="1300" u="none" strike="noStrike">
                          <a:effectLst/>
                        </a:rPr>
                        <a:t>3</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l" fontAlgn="ctr"/>
                      <a:r>
                        <a:rPr lang="en-US" sz="1300" u="none" strike="noStrike">
                          <a:effectLst/>
                        </a:rPr>
                        <a:t>Teacher, Elementary Education Grade 1</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US" sz="1300" u="none" strike="noStrike">
                          <a:effectLst/>
                        </a:rPr>
                        <a:t>Y</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US" sz="1300" u="none" strike="noStrike">
                          <a:effectLst/>
                        </a:rPr>
                        <a:t>TCH</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l" fontAlgn="ctr"/>
                      <a:r>
                        <a:rPr lang="en-US" sz="1300" u="none" strike="noStrike">
                          <a:effectLst/>
                        </a:rPr>
                        <a:t> </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4064251833"/>
                  </a:ext>
                </a:extLst>
              </a:tr>
              <a:tr h="242534">
                <a:tc>
                  <a:txBody>
                    <a:bodyPr/>
                    <a:lstStyle/>
                    <a:p>
                      <a:pPr algn="ctr" fontAlgn="ctr"/>
                      <a:r>
                        <a:rPr lang="en-US" sz="1300" u="none" strike="noStrike">
                          <a:effectLst/>
                        </a:rPr>
                        <a:t>4</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l" fontAlgn="ctr"/>
                      <a:r>
                        <a:rPr lang="en-US" sz="1300" u="none" strike="noStrike">
                          <a:effectLst/>
                        </a:rPr>
                        <a:t>Teacher, Elementary Education Grade 2</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US" sz="1300" u="none" strike="noStrike">
                          <a:effectLst/>
                        </a:rPr>
                        <a:t>Y</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US" sz="1300" u="none" strike="noStrike">
                          <a:effectLst/>
                        </a:rPr>
                        <a:t>TCH</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l" fontAlgn="ctr"/>
                      <a:r>
                        <a:rPr lang="en-US" sz="1300" u="none" strike="noStrike">
                          <a:effectLst/>
                        </a:rPr>
                        <a:t> </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2812667590"/>
                  </a:ext>
                </a:extLst>
              </a:tr>
              <a:tr h="242534">
                <a:tc>
                  <a:txBody>
                    <a:bodyPr/>
                    <a:lstStyle/>
                    <a:p>
                      <a:pPr algn="ctr" fontAlgn="ctr"/>
                      <a:r>
                        <a:rPr lang="en-US" sz="1300" u="none" strike="noStrike">
                          <a:effectLst/>
                        </a:rPr>
                        <a:t>5</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l" fontAlgn="ctr"/>
                      <a:r>
                        <a:rPr lang="en-US" sz="1300" u="none" strike="noStrike">
                          <a:effectLst/>
                        </a:rPr>
                        <a:t>Teacher, Elementary Education Grade 3</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US" sz="1300" u="none" strike="noStrike">
                          <a:effectLst/>
                        </a:rPr>
                        <a:t>Y</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US" sz="1300" u="none" strike="noStrike">
                          <a:effectLst/>
                        </a:rPr>
                        <a:t>TCH</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l" fontAlgn="ctr"/>
                      <a:r>
                        <a:rPr lang="en-US" sz="1300" u="none" strike="noStrike">
                          <a:effectLst/>
                        </a:rPr>
                        <a:t> </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1823221078"/>
                  </a:ext>
                </a:extLst>
              </a:tr>
              <a:tr h="242534">
                <a:tc>
                  <a:txBody>
                    <a:bodyPr/>
                    <a:lstStyle/>
                    <a:p>
                      <a:pPr algn="ctr" fontAlgn="ctr"/>
                      <a:r>
                        <a:rPr lang="en-US" sz="1300" u="none" strike="noStrike">
                          <a:effectLst/>
                        </a:rPr>
                        <a:t>6</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l" fontAlgn="ctr"/>
                      <a:r>
                        <a:rPr lang="en-US" sz="1300" u="none" strike="noStrike">
                          <a:effectLst/>
                        </a:rPr>
                        <a:t>Teacher, Elementary Education Grade 4</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US" sz="1300" u="none" strike="noStrike">
                          <a:effectLst/>
                        </a:rPr>
                        <a:t>Y</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US" sz="1300" u="none" strike="noStrike">
                          <a:effectLst/>
                        </a:rPr>
                        <a:t>TCH</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l" fontAlgn="ctr"/>
                      <a:r>
                        <a:rPr lang="en-US" sz="1300" u="none" strike="noStrike">
                          <a:effectLst/>
                        </a:rPr>
                        <a:t> </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2485603636"/>
                  </a:ext>
                </a:extLst>
              </a:tr>
              <a:tr h="242534">
                <a:tc>
                  <a:txBody>
                    <a:bodyPr/>
                    <a:lstStyle/>
                    <a:p>
                      <a:pPr algn="ctr" fontAlgn="ctr"/>
                      <a:r>
                        <a:rPr lang="en-US" sz="1300" u="none" strike="noStrike">
                          <a:effectLst/>
                        </a:rPr>
                        <a:t>7</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l" fontAlgn="ctr"/>
                      <a:r>
                        <a:rPr lang="en-US" sz="1300" u="none" strike="noStrike">
                          <a:effectLst/>
                        </a:rPr>
                        <a:t>Teacher, Elementary Education Grade 5</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US" sz="1300" u="none" strike="noStrike">
                          <a:effectLst/>
                        </a:rPr>
                        <a:t>Y</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US" sz="1300" u="none" strike="noStrike">
                          <a:effectLst/>
                        </a:rPr>
                        <a:t>TCH</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l" fontAlgn="ctr"/>
                      <a:r>
                        <a:rPr lang="en-US" sz="1300" u="none" strike="noStrike">
                          <a:effectLst/>
                        </a:rPr>
                        <a:t> </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4247041535"/>
                  </a:ext>
                </a:extLst>
              </a:tr>
              <a:tr h="242534">
                <a:tc>
                  <a:txBody>
                    <a:bodyPr/>
                    <a:lstStyle/>
                    <a:p>
                      <a:pPr algn="ctr" fontAlgn="ctr"/>
                      <a:r>
                        <a:rPr lang="en-US" sz="1300" u="none" strike="noStrike">
                          <a:effectLst/>
                        </a:rPr>
                        <a:t>8</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l" fontAlgn="ctr"/>
                      <a:r>
                        <a:rPr lang="en-US" sz="1300" u="none" strike="noStrike">
                          <a:effectLst/>
                        </a:rPr>
                        <a:t>Teacher, Elementary Education Grade 6</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US" sz="1300" u="none" strike="noStrike">
                          <a:effectLst/>
                        </a:rPr>
                        <a:t>Y</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US" sz="1300" u="none" strike="noStrike">
                          <a:effectLst/>
                        </a:rPr>
                        <a:t>TCH</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l" fontAlgn="ctr"/>
                      <a:r>
                        <a:rPr lang="en-US" sz="1300" u="none" strike="noStrike">
                          <a:effectLst/>
                        </a:rPr>
                        <a:t> </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3087485268"/>
                  </a:ext>
                </a:extLst>
              </a:tr>
              <a:tr h="473519">
                <a:tc>
                  <a:txBody>
                    <a:bodyPr/>
                    <a:lstStyle/>
                    <a:p>
                      <a:pPr algn="ctr" fontAlgn="ctr"/>
                      <a:r>
                        <a:rPr lang="en-US" sz="1300" u="none" strike="noStrike">
                          <a:effectLst/>
                        </a:rPr>
                        <a:t>9</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l" fontAlgn="ctr"/>
                      <a:r>
                        <a:rPr lang="en-US" sz="1300" u="none" strike="noStrike">
                          <a:effectLst/>
                        </a:rPr>
                        <a:t>Teacher, Comprehensive Language Arts</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US" sz="1300" u="none" strike="noStrike">
                          <a:effectLst/>
                        </a:rPr>
                        <a:t>Y</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US" sz="1300" u="none" strike="noStrike">
                          <a:effectLst/>
                        </a:rPr>
                        <a:t>TCH</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l" fontAlgn="ctr"/>
                      <a:r>
                        <a:rPr lang="en-US" sz="1300" u="none" strike="noStrike">
                          <a:effectLst/>
                        </a:rPr>
                        <a:t>1001, 1002, 1003, 1004, 1005, 1006, 1007, 1008, 1009, 1010, 1011, 1012, 1027, 1028, 1034, 1035, 1036</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4251704990"/>
                  </a:ext>
                </a:extLst>
              </a:tr>
              <a:tr h="473519">
                <a:tc>
                  <a:txBody>
                    <a:bodyPr/>
                    <a:lstStyle/>
                    <a:p>
                      <a:pPr algn="ctr" fontAlgn="ctr"/>
                      <a:r>
                        <a:rPr lang="en-US" sz="1300" u="none" strike="noStrike">
                          <a:effectLst/>
                        </a:rPr>
                        <a:t>10</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l" fontAlgn="ctr"/>
                      <a:r>
                        <a:rPr lang="en-US" sz="1300" u="none" strike="noStrike">
                          <a:effectLst/>
                        </a:rPr>
                        <a:t>Teacher, Literature/Reading</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US" sz="1300" u="none" strike="noStrike">
                          <a:effectLst/>
                        </a:rPr>
                        <a:t>Y</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US" sz="1300" u="none" strike="noStrike">
                          <a:effectLst/>
                        </a:rPr>
                        <a:t>TCH</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l" fontAlgn="ctr"/>
                      <a:r>
                        <a:rPr lang="en-US" sz="1300" u="none" strike="noStrike">
                          <a:effectLst/>
                        </a:rPr>
                        <a:t>1047, 1048, 1053, 1055, 1057, 1058, 1059, 1060, 1061, 1062, 1063, 1064, 1065, 1066, 1067, 1068, 1069</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3127428473"/>
                  </a:ext>
                </a:extLst>
              </a:tr>
              <a:tr h="242534">
                <a:tc>
                  <a:txBody>
                    <a:bodyPr/>
                    <a:lstStyle/>
                    <a:p>
                      <a:pPr algn="ctr" fontAlgn="ctr"/>
                      <a:r>
                        <a:rPr lang="en-US" sz="1300" u="none" strike="noStrike">
                          <a:effectLst/>
                        </a:rPr>
                        <a:t>11</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l" fontAlgn="ctr"/>
                      <a:r>
                        <a:rPr lang="en-US" sz="1300" u="none" strike="noStrike">
                          <a:effectLst/>
                        </a:rPr>
                        <a:t>Teacher, Composition/Writing</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US" sz="1300" u="none" strike="noStrike">
                          <a:effectLst/>
                        </a:rPr>
                        <a:t>Y</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US" sz="1300" u="none" strike="noStrike">
                          <a:effectLst/>
                        </a:rPr>
                        <a:t>TCH</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l" fontAlgn="ctr"/>
                      <a:r>
                        <a:rPr lang="en-US" sz="1300" u="none" strike="noStrike">
                          <a:effectLst/>
                        </a:rPr>
                        <a:t>1101, 1102, 1103, 1104, 1105, 1136, 1137, 1138</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517855765"/>
                  </a:ext>
                </a:extLst>
              </a:tr>
              <a:tr h="242534">
                <a:tc>
                  <a:txBody>
                    <a:bodyPr/>
                    <a:lstStyle/>
                    <a:p>
                      <a:pPr algn="ctr" fontAlgn="ctr"/>
                      <a:r>
                        <a:rPr lang="en-US" sz="1300" u="none" strike="noStrike">
                          <a:effectLst/>
                        </a:rPr>
                        <a:t>12</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l" fontAlgn="ctr"/>
                      <a:r>
                        <a:rPr lang="en-US" sz="1300" u="none" strike="noStrike">
                          <a:effectLst/>
                        </a:rPr>
                        <a:t>Teacher, Speech and Communication</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US" sz="1300" u="none" strike="noStrike">
                          <a:effectLst/>
                        </a:rPr>
                        <a:t>Y</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US" sz="1300" u="none" strike="noStrike">
                          <a:effectLst/>
                        </a:rPr>
                        <a:t>TCH</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l" fontAlgn="ctr"/>
                      <a:r>
                        <a:rPr lang="en-US" sz="1300" u="none" strike="noStrike">
                          <a:effectLst/>
                        </a:rPr>
                        <a:t>1151, 1152, 1153, 1155, 1156, 1199</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925570898"/>
                  </a:ext>
                </a:extLst>
              </a:tr>
              <a:tr h="242534">
                <a:tc>
                  <a:txBody>
                    <a:bodyPr/>
                    <a:lstStyle/>
                    <a:p>
                      <a:pPr algn="ctr" fontAlgn="ctr"/>
                      <a:r>
                        <a:rPr lang="en-US" sz="1300" u="none" strike="noStrike">
                          <a:effectLst/>
                        </a:rPr>
                        <a:t>13</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l" fontAlgn="ctr"/>
                      <a:r>
                        <a:rPr lang="en-US" sz="1300" u="none" strike="noStrike">
                          <a:effectLst/>
                        </a:rPr>
                        <a:t>Teacher, Linguistics</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US" sz="1300" u="none" strike="noStrike">
                          <a:effectLst/>
                        </a:rPr>
                        <a:t>Y</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US" sz="1300" u="none" strike="noStrike">
                          <a:effectLst/>
                        </a:rPr>
                        <a:t>TCH</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l" fontAlgn="ctr"/>
                      <a:r>
                        <a:rPr lang="en-US" sz="1300" u="none" strike="noStrike">
                          <a:effectLst/>
                        </a:rPr>
                        <a:t>1201</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3261076378"/>
                  </a:ext>
                </a:extLst>
              </a:tr>
              <a:tr h="473519">
                <a:tc>
                  <a:txBody>
                    <a:bodyPr/>
                    <a:lstStyle/>
                    <a:p>
                      <a:pPr algn="ctr" fontAlgn="ctr"/>
                      <a:r>
                        <a:rPr lang="en-US" sz="1300" u="none" strike="noStrike">
                          <a:effectLst/>
                        </a:rPr>
                        <a:t>14</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l" fontAlgn="ctr"/>
                      <a:r>
                        <a:rPr lang="en-US" sz="1300" u="none" strike="noStrike">
                          <a:effectLst/>
                        </a:rPr>
                        <a:t>Teacher, All Others in English Language and Literature</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US" sz="1300" u="none" strike="noStrike">
                          <a:effectLst/>
                        </a:rPr>
                        <a:t>Y</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US" sz="1300" u="none" strike="noStrike">
                          <a:effectLst/>
                        </a:rPr>
                        <a:t>TCH</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l" fontAlgn="ctr"/>
                      <a:r>
                        <a:rPr lang="en-US" sz="1300" u="none" strike="noStrike">
                          <a:effectLst/>
                        </a:rPr>
                        <a:t>1992, 1996</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793078369"/>
                  </a:ext>
                </a:extLst>
              </a:tr>
            </a:tbl>
          </a:graphicData>
        </a:graphic>
      </p:graphicFrame>
      <p:sp>
        <p:nvSpPr>
          <p:cNvPr id="7" name="Rectangle 6">
            <a:extLst>
              <a:ext uri="{FF2B5EF4-FFF2-40B4-BE49-F238E27FC236}">
                <a16:creationId xmlns:a16="http://schemas.microsoft.com/office/drawing/2014/main" id="{25E33A9A-3017-4D13-8C30-B37112AA0A5E}"/>
              </a:ext>
            </a:extLst>
          </p:cNvPr>
          <p:cNvSpPr/>
          <p:nvPr/>
        </p:nvSpPr>
        <p:spPr>
          <a:xfrm>
            <a:off x="5749451" y="1659453"/>
            <a:ext cx="821468" cy="4561950"/>
          </a:xfrm>
          <a:prstGeom prst="rect">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6417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5E842EE-07A5-BF42-B259-F0753968FB43}" type="slidenum">
              <a:rPr lang="en-US" smtClean="0"/>
              <a:t>3</a:t>
            </a:fld>
            <a:endParaRPr lang="en-US"/>
          </a:p>
        </p:txBody>
      </p:sp>
      <p:pic>
        <p:nvPicPr>
          <p:cNvPr id="10" name="Picture 9"/>
          <p:cNvPicPr>
            <a:picLocks noChangeAspect="1"/>
          </p:cNvPicPr>
          <p:nvPr/>
        </p:nvPicPr>
        <p:blipFill>
          <a:blip r:embed="rId3"/>
          <a:stretch>
            <a:fillRect/>
          </a:stretch>
        </p:blipFill>
        <p:spPr>
          <a:xfrm>
            <a:off x="1625601" y="562655"/>
            <a:ext cx="8418286" cy="56004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936409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B9D7027-F5F0-4575-8A3F-E604C929CA0F}"/>
              </a:ext>
            </a:extLst>
          </p:cNvPr>
          <p:cNvPicPr>
            <a:picLocks/>
          </p:cNvPicPr>
          <p:nvPr/>
        </p:nvPicPr>
        <p:blipFill>
          <a:blip r:embed="rId3"/>
          <a:stretch>
            <a:fillRect/>
          </a:stretch>
        </p:blipFill>
        <p:spPr>
          <a:xfrm>
            <a:off x="969264" y="1865376"/>
            <a:ext cx="10442448" cy="3127248"/>
          </a:xfrm>
          <a:prstGeom prst="rect">
            <a:avLst/>
          </a:prstGeom>
        </p:spPr>
      </p:pic>
      <p:sp>
        <p:nvSpPr>
          <p:cNvPr id="5" name="Title 4"/>
          <p:cNvSpPr>
            <a:spLocks noGrp="1"/>
          </p:cNvSpPr>
          <p:nvPr>
            <p:ph type="title"/>
          </p:nvPr>
        </p:nvSpPr>
        <p:spPr/>
        <p:txBody>
          <a:bodyPr/>
          <a:lstStyle/>
          <a:p>
            <a:r>
              <a:rPr lang="en-US"/>
              <a:t>C Record – Column C	</a:t>
            </a:r>
          </a:p>
        </p:txBody>
      </p:sp>
      <p:sp>
        <p:nvSpPr>
          <p:cNvPr id="4" name="Slide Number Placeholder 3"/>
          <p:cNvSpPr>
            <a:spLocks noGrp="1"/>
          </p:cNvSpPr>
          <p:nvPr>
            <p:ph type="sldNum" sz="quarter" idx="12"/>
          </p:nvPr>
        </p:nvSpPr>
        <p:spPr/>
        <p:txBody>
          <a:bodyPr/>
          <a:lstStyle/>
          <a:p>
            <a:fld id="{25E842EE-07A5-BF42-B259-F0753968FB43}" type="slidenum">
              <a:rPr lang="en-US" smtClean="0"/>
              <a:t>30</a:t>
            </a:fld>
            <a:endParaRPr lang="en-US"/>
          </a:p>
        </p:txBody>
      </p:sp>
      <p:sp>
        <p:nvSpPr>
          <p:cNvPr id="7" name="Rectangle 6"/>
          <p:cNvSpPr/>
          <p:nvPr/>
        </p:nvSpPr>
        <p:spPr>
          <a:xfrm>
            <a:off x="2789182" y="1854924"/>
            <a:ext cx="798285" cy="3128055"/>
          </a:xfrm>
          <a:prstGeom prst="rect">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32070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6595166-5C27-49F2-90B4-84B22A343570}"/>
              </a:ext>
            </a:extLst>
          </p:cNvPr>
          <p:cNvPicPr>
            <a:picLocks/>
          </p:cNvPicPr>
          <p:nvPr/>
        </p:nvPicPr>
        <p:blipFill>
          <a:blip r:embed="rId3"/>
          <a:stretch>
            <a:fillRect/>
          </a:stretch>
        </p:blipFill>
        <p:spPr>
          <a:xfrm>
            <a:off x="969264" y="1865376"/>
            <a:ext cx="10442448" cy="3127248"/>
          </a:xfrm>
          <a:prstGeom prst="rect">
            <a:avLst/>
          </a:prstGeom>
        </p:spPr>
      </p:pic>
      <p:sp>
        <p:nvSpPr>
          <p:cNvPr id="5" name="Title 4"/>
          <p:cNvSpPr>
            <a:spLocks noGrp="1"/>
          </p:cNvSpPr>
          <p:nvPr>
            <p:ph type="title"/>
          </p:nvPr>
        </p:nvSpPr>
        <p:spPr/>
        <p:txBody>
          <a:bodyPr/>
          <a:lstStyle/>
          <a:p>
            <a:r>
              <a:rPr lang="en-US"/>
              <a:t>C Record – Column D	</a:t>
            </a:r>
          </a:p>
        </p:txBody>
      </p:sp>
      <p:sp>
        <p:nvSpPr>
          <p:cNvPr id="4" name="Slide Number Placeholder 3"/>
          <p:cNvSpPr>
            <a:spLocks noGrp="1"/>
          </p:cNvSpPr>
          <p:nvPr>
            <p:ph type="sldNum" sz="quarter" idx="12"/>
          </p:nvPr>
        </p:nvSpPr>
        <p:spPr/>
        <p:txBody>
          <a:bodyPr/>
          <a:lstStyle/>
          <a:p>
            <a:fld id="{25E842EE-07A5-BF42-B259-F0753968FB43}" type="slidenum">
              <a:rPr lang="en-US" smtClean="0"/>
              <a:t>31</a:t>
            </a:fld>
            <a:endParaRPr lang="en-US"/>
          </a:p>
        </p:txBody>
      </p:sp>
      <p:sp>
        <p:nvSpPr>
          <p:cNvPr id="7" name="Rectangle 6"/>
          <p:cNvSpPr/>
          <p:nvPr/>
        </p:nvSpPr>
        <p:spPr>
          <a:xfrm>
            <a:off x="3563812" y="1864972"/>
            <a:ext cx="682176" cy="3128055"/>
          </a:xfrm>
          <a:prstGeom prst="rect">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44315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B044C53-E7E9-4522-97B5-A77B99D93E87}"/>
              </a:ext>
            </a:extLst>
          </p:cNvPr>
          <p:cNvPicPr>
            <a:picLocks/>
          </p:cNvPicPr>
          <p:nvPr/>
        </p:nvPicPr>
        <p:blipFill>
          <a:blip r:embed="rId3"/>
          <a:stretch>
            <a:fillRect/>
          </a:stretch>
        </p:blipFill>
        <p:spPr>
          <a:xfrm>
            <a:off x="969264" y="1865376"/>
            <a:ext cx="10442448" cy="3127248"/>
          </a:xfrm>
          <a:prstGeom prst="rect">
            <a:avLst/>
          </a:prstGeom>
        </p:spPr>
      </p:pic>
      <p:sp>
        <p:nvSpPr>
          <p:cNvPr id="5" name="Title 4"/>
          <p:cNvSpPr>
            <a:spLocks noGrp="1"/>
          </p:cNvSpPr>
          <p:nvPr>
            <p:ph type="title"/>
          </p:nvPr>
        </p:nvSpPr>
        <p:spPr/>
        <p:txBody>
          <a:bodyPr/>
          <a:lstStyle/>
          <a:p>
            <a:r>
              <a:rPr lang="en-US"/>
              <a:t>C Record – Column E	</a:t>
            </a:r>
          </a:p>
        </p:txBody>
      </p:sp>
      <p:sp>
        <p:nvSpPr>
          <p:cNvPr id="4" name="Slide Number Placeholder 3"/>
          <p:cNvSpPr>
            <a:spLocks noGrp="1"/>
          </p:cNvSpPr>
          <p:nvPr>
            <p:ph type="sldNum" sz="quarter" idx="12"/>
          </p:nvPr>
        </p:nvSpPr>
        <p:spPr/>
        <p:txBody>
          <a:bodyPr/>
          <a:lstStyle/>
          <a:p>
            <a:fld id="{25E842EE-07A5-BF42-B259-F0753968FB43}" type="slidenum">
              <a:rPr lang="en-US" smtClean="0"/>
              <a:t>32</a:t>
            </a:fld>
            <a:endParaRPr lang="en-US"/>
          </a:p>
        </p:txBody>
      </p:sp>
      <p:sp>
        <p:nvSpPr>
          <p:cNvPr id="7" name="Rectangle 6"/>
          <p:cNvSpPr/>
          <p:nvPr/>
        </p:nvSpPr>
        <p:spPr>
          <a:xfrm>
            <a:off x="4244191" y="1854930"/>
            <a:ext cx="699326" cy="3128055"/>
          </a:xfrm>
          <a:prstGeom prst="rect">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28765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4EA4323-340C-45DD-AB5F-90D8D1877B46}"/>
              </a:ext>
            </a:extLst>
          </p:cNvPr>
          <p:cNvPicPr>
            <a:picLocks/>
          </p:cNvPicPr>
          <p:nvPr/>
        </p:nvPicPr>
        <p:blipFill>
          <a:blip r:embed="rId3"/>
          <a:stretch>
            <a:fillRect/>
          </a:stretch>
        </p:blipFill>
        <p:spPr>
          <a:xfrm>
            <a:off x="969264" y="1865376"/>
            <a:ext cx="10442448" cy="3127248"/>
          </a:xfrm>
          <a:prstGeom prst="rect">
            <a:avLst/>
          </a:prstGeom>
        </p:spPr>
      </p:pic>
      <p:sp>
        <p:nvSpPr>
          <p:cNvPr id="5" name="Title 4"/>
          <p:cNvSpPr>
            <a:spLocks noGrp="1"/>
          </p:cNvSpPr>
          <p:nvPr>
            <p:ph type="title"/>
          </p:nvPr>
        </p:nvSpPr>
        <p:spPr/>
        <p:txBody>
          <a:bodyPr/>
          <a:lstStyle/>
          <a:p>
            <a:r>
              <a:rPr lang="en-US"/>
              <a:t>C Record – Columns F-H</a:t>
            </a:r>
          </a:p>
        </p:txBody>
      </p:sp>
      <p:sp>
        <p:nvSpPr>
          <p:cNvPr id="4" name="Slide Number Placeholder 3"/>
          <p:cNvSpPr>
            <a:spLocks noGrp="1"/>
          </p:cNvSpPr>
          <p:nvPr>
            <p:ph type="sldNum" sz="quarter" idx="12"/>
          </p:nvPr>
        </p:nvSpPr>
        <p:spPr/>
        <p:txBody>
          <a:bodyPr/>
          <a:lstStyle/>
          <a:p>
            <a:fld id="{25E842EE-07A5-BF42-B259-F0753968FB43}" type="slidenum">
              <a:rPr lang="en-US" smtClean="0"/>
              <a:t>33</a:t>
            </a:fld>
            <a:endParaRPr lang="en-US"/>
          </a:p>
        </p:txBody>
      </p:sp>
      <p:sp>
        <p:nvSpPr>
          <p:cNvPr id="7" name="Rectangle 6"/>
          <p:cNvSpPr/>
          <p:nvPr/>
        </p:nvSpPr>
        <p:spPr>
          <a:xfrm>
            <a:off x="4933950" y="1864972"/>
            <a:ext cx="5019675" cy="3128055"/>
          </a:xfrm>
          <a:prstGeom prst="rect">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98060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0921"/>
            <a:ext cx="10515600" cy="1325563"/>
          </a:xfrm>
        </p:spPr>
        <p:txBody>
          <a:bodyPr/>
          <a:lstStyle/>
          <a:p>
            <a:r>
              <a:rPr lang="en-US"/>
              <a:t>Reasons for Leaving Codes</a:t>
            </a:r>
          </a:p>
        </p:txBody>
      </p:sp>
      <p:sp>
        <p:nvSpPr>
          <p:cNvPr id="4" name="Slide Number Placeholder 3"/>
          <p:cNvSpPr>
            <a:spLocks noGrp="1"/>
          </p:cNvSpPr>
          <p:nvPr>
            <p:ph type="sldNum" sz="quarter" idx="12"/>
          </p:nvPr>
        </p:nvSpPr>
        <p:spPr/>
        <p:txBody>
          <a:bodyPr/>
          <a:lstStyle/>
          <a:p>
            <a:fld id="{25E842EE-07A5-BF42-B259-F0753968FB43}" type="slidenum">
              <a:rPr lang="en-US" smtClean="0"/>
              <a:t>34</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47041630"/>
              </p:ext>
            </p:extLst>
          </p:nvPr>
        </p:nvGraphicFramePr>
        <p:xfrm>
          <a:off x="1090625" y="1095557"/>
          <a:ext cx="10119681" cy="5288104"/>
        </p:xfrm>
        <a:graphic>
          <a:graphicData uri="http://schemas.openxmlformats.org/drawingml/2006/table">
            <a:tbl>
              <a:tblPr firstRow="1" firstCol="1" bandRow="1">
                <a:tableStyleId>{073A0DAA-6AF3-43AB-8588-CEC1D06C72B9}</a:tableStyleId>
              </a:tblPr>
              <a:tblGrid>
                <a:gridCol w="1343731">
                  <a:extLst>
                    <a:ext uri="{9D8B030D-6E8A-4147-A177-3AD203B41FA5}">
                      <a16:colId xmlns:a16="http://schemas.microsoft.com/office/drawing/2014/main" val="4117727913"/>
                    </a:ext>
                  </a:extLst>
                </a:gridCol>
                <a:gridCol w="8775950">
                  <a:extLst>
                    <a:ext uri="{9D8B030D-6E8A-4147-A177-3AD203B41FA5}">
                      <a16:colId xmlns:a16="http://schemas.microsoft.com/office/drawing/2014/main" val="3677452809"/>
                    </a:ext>
                  </a:extLst>
                </a:gridCol>
              </a:tblGrid>
              <a:tr h="632656">
                <a:tc>
                  <a:txBody>
                    <a:bodyPr/>
                    <a:lstStyle/>
                    <a:p>
                      <a:pPr marL="0" marR="0" algn="ctr">
                        <a:lnSpc>
                          <a:spcPct val="107000"/>
                        </a:lnSpc>
                        <a:spcBef>
                          <a:spcPts val="0"/>
                        </a:spcBef>
                        <a:spcAft>
                          <a:spcPts val="0"/>
                        </a:spcAft>
                      </a:pPr>
                      <a:r>
                        <a:rPr lang="en-US" sz="1600" b="0" i="0" baseline="0">
                          <a:effectLst/>
                          <a:latin typeface="+mn-lt"/>
                        </a:rPr>
                        <a:t>Reason for Leaving Code</a:t>
                      </a:r>
                      <a:endParaRPr lang="en-US" sz="1600" b="0" i="0" baseline="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0" i="0" baseline="0">
                          <a:effectLst/>
                          <a:latin typeface="+mn-lt"/>
                        </a:rPr>
                        <a:t>Description</a:t>
                      </a:r>
                      <a:endParaRPr lang="en-US" sz="1600" b="0" i="0" baseline="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24607622"/>
                  </a:ext>
                </a:extLst>
              </a:tr>
              <a:tr h="258636">
                <a:tc>
                  <a:txBody>
                    <a:bodyPr/>
                    <a:lstStyle/>
                    <a:p>
                      <a:pPr marL="0" marR="0" algn="ctr">
                        <a:lnSpc>
                          <a:spcPct val="107000"/>
                        </a:lnSpc>
                        <a:spcBef>
                          <a:spcPts val="0"/>
                        </a:spcBef>
                        <a:spcAft>
                          <a:spcPts val="0"/>
                        </a:spcAft>
                      </a:pPr>
                      <a:r>
                        <a:rPr lang="en-US" sz="1600" b="0" i="0" baseline="0">
                          <a:effectLst/>
                          <a:latin typeface="+mn-lt"/>
                        </a:rPr>
                        <a:t>1</a:t>
                      </a:r>
                      <a:endParaRPr lang="en-US" sz="1600" b="0" i="0" baseline="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0" i="0" baseline="0">
                          <a:effectLst/>
                          <a:latin typeface="+mn-lt"/>
                        </a:rPr>
                        <a:t>Retirement </a:t>
                      </a:r>
                      <a:endParaRPr lang="en-US" sz="1600" b="0" i="0" baseline="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3001800"/>
                  </a:ext>
                </a:extLst>
              </a:tr>
              <a:tr h="258636">
                <a:tc>
                  <a:txBody>
                    <a:bodyPr/>
                    <a:lstStyle/>
                    <a:p>
                      <a:pPr marL="0" marR="0" algn="ctr">
                        <a:lnSpc>
                          <a:spcPct val="107000"/>
                        </a:lnSpc>
                        <a:spcBef>
                          <a:spcPts val="0"/>
                        </a:spcBef>
                        <a:spcAft>
                          <a:spcPts val="0"/>
                        </a:spcAft>
                      </a:pPr>
                      <a:r>
                        <a:rPr lang="en-US" sz="1600" b="0" i="0" baseline="0">
                          <a:effectLst/>
                          <a:latin typeface="+mn-lt"/>
                        </a:rPr>
                        <a:t>2</a:t>
                      </a:r>
                      <a:endParaRPr lang="en-US" sz="1600" b="0" i="0" baseline="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0" i="0" baseline="0">
                          <a:effectLst/>
                          <a:latin typeface="+mn-lt"/>
                        </a:rPr>
                        <a:t>Family/personal considerations (health, caring for others, career break, or other) </a:t>
                      </a:r>
                      <a:endParaRPr lang="en-US" sz="1600" b="0" i="0" baseline="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4319355"/>
                  </a:ext>
                </a:extLst>
              </a:tr>
              <a:tr h="258636">
                <a:tc>
                  <a:txBody>
                    <a:bodyPr/>
                    <a:lstStyle/>
                    <a:p>
                      <a:pPr marL="0" marR="0" algn="ctr">
                        <a:lnSpc>
                          <a:spcPct val="107000"/>
                        </a:lnSpc>
                        <a:spcBef>
                          <a:spcPts val="0"/>
                        </a:spcBef>
                        <a:spcAft>
                          <a:spcPts val="0"/>
                        </a:spcAft>
                      </a:pPr>
                      <a:r>
                        <a:rPr lang="en-US" sz="1600" b="0" i="0" baseline="0">
                          <a:effectLst/>
                          <a:latin typeface="+mn-lt"/>
                        </a:rPr>
                        <a:t>3</a:t>
                      </a:r>
                      <a:endParaRPr lang="en-US" sz="1600" b="0" i="0" baseline="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0" i="0" baseline="0">
                          <a:effectLst/>
                          <a:latin typeface="+mn-lt"/>
                        </a:rPr>
                        <a:t>Family/personal relocation </a:t>
                      </a:r>
                      <a:endParaRPr lang="en-US" sz="1600" b="0" i="0" baseline="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34214409"/>
                  </a:ext>
                </a:extLst>
              </a:tr>
              <a:tr h="258636">
                <a:tc>
                  <a:txBody>
                    <a:bodyPr/>
                    <a:lstStyle/>
                    <a:p>
                      <a:pPr marL="0" marR="0" algn="ctr">
                        <a:lnSpc>
                          <a:spcPct val="107000"/>
                        </a:lnSpc>
                        <a:spcBef>
                          <a:spcPts val="0"/>
                        </a:spcBef>
                        <a:spcAft>
                          <a:spcPts val="0"/>
                        </a:spcAft>
                      </a:pPr>
                      <a:r>
                        <a:rPr lang="en-US" sz="1600" b="0" i="0" baseline="0">
                          <a:effectLst/>
                          <a:latin typeface="+mn-lt"/>
                        </a:rPr>
                        <a:t>4</a:t>
                      </a:r>
                      <a:endParaRPr lang="en-US" sz="1600" b="0" i="0" baseline="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0" i="0" baseline="0">
                          <a:effectLst/>
                          <a:latin typeface="+mn-lt"/>
                        </a:rPr>
                        <a:t>Demanding workload/too prescriptive</a:t>
                      </a:r>
                      <a:endParaRPr lang="en-US" sz="1600" b="0" i="0" baseline="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89960334"/>
                  </a:ext>
                </a:extLst>
              </a:tr>
              <a:tr h="258636">
                <a:tc>
                  <a:txBody>
                    <a:bodyPr/>
                    <a:lstStyle/>
                    <a:p>
                      <a:pPr marL="0" marR="0" algn="ctr">
                        <a:lnSpc>
                          <a:spcPct val="107000"/>
                        </a:lnSpc>
                        <a:spcBef>
                          <a:spcPts val="0"/>
                        </a:spcBef>
                        <a:spcAft>
                          <a:spcPts val="0"/>
                        </a:spcAft>
                      </a:pPr>
                      <a:r>
                        <a:rPr lang="en-US" sz="1600" b="0" i="0" baseline="0">
                          <a:effectLst/>
                          <a:latin typeface="+mn-lt"/>
                        </a:rPr>
                        <a:t>5</a:t>
                      </a:r>
                      <a:endParaRPr lang="en-US" sz="1600" b="0" i="0" baseline="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0" i="0" baseline="0">
                          <a:effectLst/>
                          <a:latin typeface="+mn-lt"/>
                        </a:rPr>
                        <a:t>Dissatisfaction with administrator/supervisor</a:t>
                      </a:r>
                      <a:endParaRPr lang="en-US" sz="1600" b="0" i="0" baseline="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1570846"/>
                  </a:ext>
                </a:extLst>
              </a:tr>
              <a:tr h="258636">
                <a:tc>
                  <a:txBody>
                    <a:bodyPr/>
                    <a:lstStyle/>
                    <a:p>
                      <a:pPr marL="0" marR="0" algn="ctr">
                        <a:lnSpc>
                          <a:spcPct val="107000"/>
                        </a:lnSpc>
                        <a:spcBef>
                          <a:spcPts val="0"/>
                        </a:spcBef>
                        <a:spcAft>
                          <a:spcPts val="0"/>
                        </a:spcAft>
                      </a:pPr>
                      <a:r>
                        <a:rPr lang="en-US" sz="1600" b="0" i="0" baseline="0">
                          <a:effectLst/>
                          <a:latin typeface="+mn-lt"/>
                        </a:rPr>
                        <a:t>6</a:t>
                      </a:r>
                      <a:endParaRPr lang="en-US" sz="1600" b="0" i="0" baseline="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0" i="0" baseline="0">
                          <a:effectLst/>
                          <a:latin typeface="+mn-lt"/>
                        </a:rPr>
                        <a:t>Dissatisfaction with school or division climate:  discipline/classroom control </a:t>
                      </a:r>
                      <a:endParaRPr lang="en-US" sz="1600" b="0" i="0" baseline="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03635980"/>
                  </a:ext>
                </a:extLst>
              </a:tr>
              <a:tr h="258636">
                <a:tc>
                  <a:txBody>
                    <a:bodyPr/>
                    <a:lstStyle/>
                    <a:p>
                      <a:pPr marL="0" marR="0" algn="ctr">
                        <a:lnSpc>
                          <a:spcPct val="107000"/>
                        </a:lnSpc>
                        <a:spcBef>
                          <a:spcPts val="0"/>
                        </a:spcBef>
                        <a:spcAft>
                          <a:spcPts val="0"/>
                        </a:spcAft>
                      </a:pPr>
                      <a:r>
                        <a:rPr lang="en-US" sz="1600" b="0" i="0" baseline="0">
                          <a:effectLst/>
                          <a:latin typeface="+mn-lt"/>
                        </a:rPr>
                        <a:t>7</a:t>
                      </a:r>
                      <a:endParaRPr lang="en-US" sz="1600" b="0" i="0" baseline="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0" i="0" baseline="0">
                          <a:effectLst/>
                          <a:latin typeface="+mn-lt"/>
                        </a:rPr>
                        <a:t>Dissatisfaction with school or division climate:  duties incompatible with educational training </a:t>
                      </a:r>
                      <a:endParaRPr lang="en-US" sz="1600" b="0" i="0" baseline="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11574615"/>
                  </a:ext>
                </a:extLst>
              </a:tr>
              <a:tr h="258636">
                <a:tc>
                  <a:txBody>
                    <a:bodyPr/>
                    <a:lstStyle/>
                    <a:p>
                      <a:pPr marL="0" marR="0" algn="ctr">
                        <a:lnSpc>
                          <a:spcPct val="107000"/>
                        </a:lnSpc>
                        <a:spcBef>
                          <a:spcPts val="0"/>
                        </a:spcBef>
                        <a:spcAft>
                          <a:spcPts val="0"/>
                        </a:spcAft>
                      </a:pPr>
                      <a:r>
                        <a:rPr lang="en-US" sz="1600" b="0" i="0" baseline="0">
                          <a:effectLst/>
                          <a:latin typeface="+mn-lt"/>
                        </a:rPr>
                        <a:t>8</a:t>
                      </a:r>
                      <a:endParaRPr lang="en-US" sz="1600" b="0" i="0" baseline="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0" i="0" baseline="0">
                          <a:effectLst/>
                          <a:latin typeface="+mn-lt"/>
                        </a:rPr>
                        <a:t>Dissatisfaction with school or division climate:  salary/compensation</a:t>
                      </a:r>
                      <a:endParaRPr lang="en-US" sz="1600" b="0" i="0" baseline="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40374941"/>
                  </a:ext>
                </a:extLst>
              </a:tr>
              <a:tr h="258636">
                <a:tc>
                  <a:txBody>
                    <a:bodyPr/>
                    <a:lstStyle/>
                    <a:p>
                      <a:pPr marL="0" marR="0" algn="ctr">
                        <a:lnSpc>
                          <a:spcPct val="107000"/>
                        </a:lnSpc>
                        <a:spcBef>
                          <a:spcPts val="0"/>
                        </a:spcBef>
                        <a:spcAft>
                          <a:spcPts val="0"/>
                        </a:spcAft>
                      </a:pPr>
                      <a:r>
                        <a:rPr lang="en-US" sz="1600" b="0" i="0" baseline="0">
                          <a:effectLst/>
                          <a:latin typeface="+mn-lt"/>
                        </a:rPr>
                        <a:t>9</a:t>
                      </a:r>
                      <a:endParaRPr lang="en-US" sz="1600" b="0" i="0" baseline="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0" i="0" baseline="0">
                          <a:effectLst/>
                          <a:latin typeface="+mn-lt"/>
                        </a:rPr>
                        <a:t>Outside pressure from parents, community, social media </a:t>
                      </a:r>
                      <a:endParaRPr lang="en-US" sz="1600" b="0" i="0" baseline="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60310066"/>
                  </a:ext>
                </a:extLst>
              </a:tr>
              <a:tr h="258636">
                <a:tc>
                  <a:txBody>
                    <a:bodyPr/>
                    <a:lstStyle/>
                    <a:p>
                      <a:pPr marL="0" marR="0" algn="ctr">
                        <a:lnSpc>
                          <a:spcPct val="107000"/>
                        </a:lnSpc>
                        <a:spcBef>
                          <a:spcPts val="0"/>
                        </a:spcBef>
                        <a:spcAft>
                          <a:spcPts val="0"/>
                        </a:spcAft>
                      </a:pPr>
                      <a:r>
                        <a:rPr lang="en-US" sz="1600" b="0" i="0" baseline="0">
                          <a:effectLst/>
                          <a:latin typeface="+mn-lt"/>
                        </a:rPr>
                        <a:t>10</a:t>
                      </a:r>
                      <a:endParaRPr lang="en-US" sz="1600" b="0" i="0" baseline="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0" i="0" baseline="0">
                          <a:effectLst/>
                          <a:latin typeface="+mn-lt"/>
                        </a:rPr>
                        <a:t>Employment in the education field/accepted another job in a Virginia public school division </a:t>
                      </a:r>
                      <a:endParaRPr lang="en-US" sz="1600" b="0" i="0" baseline="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47491125"/>
                  </a:ext>
                </a:extLst>
              </a:tr>
              <a:tr h="258636">
                <a:tc>
                  <a:txBody>
                    <a:bodyPr/>
                    <a:lstStyle/>
                    <a:p>
                      <a:pPr marL="0" marR="0" algn="ctr">
                        <a:lnSpc>
                          <a:spcPct val="107000"/>
                        </a:lnSpc>
                        <a:spcBef>
                          <a:spcPts val="0"/>
                        </a:spcBef>
                        <a:spcAft>
                          <a:spcPts val="0"/>
                        </a:spcAft>
                      </a:pPr>
                      <a:r>
                        <a:rPr lang="en-US" sz="1600" b="0" i="0" baseline="0">
                          <a:effectLst/>
                          <a:latin typeface="+mn-lt"/>
                        </a:rPr>
                        <a:t>11</a:t>
                      </a:r>
                      <a:endParaRPr lang="en-US" sz="1600" b="0" i="0" baseline="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0" i="0" baseline="0">
                          <a:effectLst/>
                          <a:latin typeface="+mn-lt"/>
                        </a:rPr>
                        <a:t>Employment in the education field-accepted a position in a non-VA public school or out-of-state </a:t>
                      </a:r>
                      <a:endParaRPr lang="en-US" sz="1600" b="0" i="0" baseline="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08830529"/>
                  </a:ext>
                </a:extLst>
              </a:tr>
              <a:tr h="258636">
                <a:tc>
                  <a:txBody>
                    <a:bodyPr/>
                    <a:lstStyle/>
                    <a:p>
                      <a:pPr marL="0" marR="0" algn="ctr">
                        <a:lnSpc>
                          <a:spcPct val="107000"/>
                        </a:lnSpc>
                        <a:spcBef>
                          <a:spcPts val="0"/>
                        </a:spcBef>
                        <a:spcAft>
                          <a:spcPts val="0"/>
                        </a:spcAft>
                      </a:pPr>
                      <a:r>
                        <a:rPr lang="en-US" sz="1600" b="0" i="0" baseline="0">
                          <a:effectLst/>
                          <a:latin typeface="+mn-lt"/>
                        </a:rPr>
                        <a:t>12</a:t>
                      </a:r>
                      <a:endParaRPr lang="en-US" sz="1600" b="0" i="0" baseline="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0" i="0" baseline="0">
                          <a:effectLst/>
                          <a:latin typeface="+mn-lt"/>
                        </a:rPr>
                        <a:t>Employment outside of the field of education </a:t>
                      </a:r>
                      <a:endParaRPr lang="en-US" sz="1600" b="0" i="0" baseline="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6876609"/>
                  </a:ext>
                </a:extLst>
              </a:tr>
              <a:tr h="258636">
                <a:tc>
                  <a:txBody>
                    <a:bodyPr/>
                    <a:lstStyle/>
                    <a:p>
                      <a:pPr marL="0" marR="0" algn="ctr">
                        <a:lnSpc>
                          <a:spcPct val="107000"/>
                        </a:lnSpc>
                        <a:spcBef>
                          <a:spcPts val="0"/>
                        </a:spcBef>
                        <a:spcAft>
                          <a:spcPts val="0"/>
                        </a:spcAft>
                      </a:pPr>
                      <a:r>
                        <a:rPr lang="en-US" sz="1600" b="0" i="0" baseline="0">
                          <a:effectLst/>
                          <a:latin typeface="+mn-lt"/>
                        </a:rPr>
                        <a:t>13</a:t>
                      </a:r>
                      <a:endParaRPr lang="en-US" sz="1600" b="0" i="0" baseline="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0" i="0" baseline="0">
                          <a:effectLst/>
                          <a:latin typeface="+mn-lt"/>
                        </a:rPr>
                        <a:t>Accepted a non-teaching position within the same division </a:t>
                      </a:r>
                      <a:endParaRPr lang="en-US" sz="1600" b="0" i="0" baseline="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33100354"/>
                  </a:ext>
                </a:extLst>
              </a:tr>
              <a:tr h="258636">
                <a:tc>
                  <a:txBody>
                    <a:bodyPr/>
                    <a:lstStyle/>
                    <a:p>
                      <a:pPr marL="0" marR="0" algn="ctr">
                        <a:lnSpc>
                          <a:spcPct val="107000"/>
                        </a:lnSpc>
                        <a:spcBef>
                          <a:spcPts val="0"/>
                        </a:spcBef>
                        <a:spcAft>
                          <a:spcPts val="0"/>
                        </a:spcAft>
                      </a:pPr>
                      <a:r>
                        <a:rPr lang="en-US" sz="1600" b="0" i="0" baseline="0">
                          <a:effectLst/>
                          <a:latin typeface="+mn-lt"/>
                        </a:rPr>
                        <a:t>14</a:t>
                      </a:r>
                      <a:endParaRPr lang="en-US" sz="1600" b="0" i="0" baseline="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0" i="0" baseline="0">
                          <a:effectLst/>
                          <a:latin typeface="+mn-lt"/>
                        </a:rPr>
                        <a:t>Reduction in force/layoff </a:t>
                      </a:r>
                      <a:endParaRPr lang="en-US" sz="1600" b="0" i="0" baseline="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42650821"/>
                  </a:ext>
                </a:extLst>
              </a:tr>
              <a:tr h="258636">
                <a:tc>
                  <a:txBody>
                    <a:bodyPr/>
                    <a:lstStyle/>
                    <a:p>
                      <a:pPr marL="0" marR="0" algn="ctr">
                        <a:lnSpc>
                          <a:spcPct val="107000"/>
                        </a:lnSpc>
                        <a:spcBef>
                          <a:spcPts val="0"/>
                        </a:spcBef>
                        <a:spcAft>
                          <a:spcPts val="0"/>
                        </a:spcAft>
                      </a:pPr>
                      <a:r>
                        <a:rPr lang="en-US" sz="1600" b="0" i="0" baseline="0">
                          <a:effectLst/>
                          <a:latin typeface="+mn-lt"/>
                        </a:rPr>
                        <a:t>15</a:t>
                      </a:r>
                      <a:endParaRPr lang="en-US" sz="1600" b="0" i="0" baseline="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0" i="0" baseline="0">
                          <a:effectLst/>
                          <a:latin typeface="+mn-lt"/>
                        </a:rPr>
                        <a:t>Certification issue/lost credential</a:t>
                      </a:r>
                      <a:endParaRPr lang="en-US" sz="1600" b="0" i="0" baseline="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70296864"/>
                  </a:ext>
                </a:extLst>
              </a:tr>
              <a:tr h="258636">
                <a:tc>
                  <a:txBody>
                    <a:bodyPr/>
                    <a:lstStyle/>
                    <a:p>
                      <a:pPr marL="0" marR="0" algn="ctr">
                        <a:lnSpc>
                          <a:spcPct val="107000"/>
                        </a:lnSpc>
                        <a:spcBef>
                          <a:spcPts val="0"/>
                        </a:spcBef>
                        <a:spcAft>
                          <a:spcPts val="0"/>
                        </a:spcAft>
                      </a:pPr>
                      <a:r>
                        <a:rPr lang="en-US" sz="1600" b="0" i="0" baseline="0">
                          <a:effectLst/>
                          <a:latin typeface="+mn-lt"/>
                        </a:rPr>
                        <a:t>16</a:t>
                      </a:r>
                      <a:endParaRPr lang="en-US" sz="1600" b="0" i="0" baseline="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0" i="0" baseline="0">
                          <a:effectLst/>
                          <a:latin typeface="+mn-lt"/>
                        </a:rPr>
                        <a:t>Nonrenewal or termination </a:t>
                      </a:r>
                      <a:endParaRPr lang="en-US" sz="1600" b="0" i="0" baseline="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32422640"/>
                  </a:ext>
                </a:extLst>
              </a:tr>
              <a:tr h="258636">
                <a:tc>
                  <a:txBody>
                    <a:bodyPr/>
                    <a:lstStyle/>
                    <a:p>
                      <a:pPr marL="0" marR="0" algn="ctr">
                        <a:lnSpc>
                          <a:spcPct val="107000"/>
                        </a:lnSpc>
                        <a:spcBef>
                          <a:spcPts val="0"/>
                        </a:spcBef>
                        <a:spcAft>
                          <a:spcPts val="0"/>
                        </a:spcAft>
                      </a:pPr>
                      <a:r>
                        <a:rPr lang="en-US" sz="1600" b="0" i="0" baseline="0">
                          <a:effectLst/>
                          <a:latin typeface="+mn-lt"/>
                        </a:rPr>
                        <a:t>17</a:t>
                      </a:r>
                      <a:endParaRPr lang="en-US" sz="1600" b="0" i="0" baseline="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0" i="0" baseline="0">
                          <a:effectLst/>
                          <a:latin typeface="+mn-lt"/>
                        </a:rPr>
                        <a:t>Death</a:t>
                      </a:r>
                      <a:endParaRPr lang="en-US" sz="1600" b="0" i="0" baseline="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90536172"/>
                  </a:ext>
                </a:extLst>
              </a:tr>
              <a:tr h="258636">
                <a:tc>
                  <a:txBody>
                    <a:bodyPr/>
                    <a:lstStyle/>
                    <a:p>
                      <a:pPr marL="0" marR="0" algn="ctr">
                        <a:lnSpc>
                          <a:spcPct val="107000"/>
                        </a:lnSpc>
                        <a:spcBef>
                          <a:spcPts val="0"/>
                        </a:spcBef>
                        <a:spcAft>
                          <a:spcPts val="0"/>
                        </a:spcAft>
                      </a:pPr>
                      <a:r>
                        <a:rPr lang="en-US" sz="1600" b="0" i="0" baseline="0">
                          <a:effectLst/>
                          <a:latin typeface="+mn-lt"/>
                          <a:ea typeface="Calibri" panose="020F0502020204030204" pitchFamily="34" charset="0"/>
                          <a:cs typeface="Times New Roman" panose="02020603050405020304" pitchFamily="18" charset="0"/>
                        </a:rPr>
                        <a:t>18</a:t>
                      </a:r>
                    </a:p>
                  </a:txBody>
                  <a:tcPr marL="68580" marR="68580" marT="0" marB="0"/>
                </a:tc>
                <a:tc>
                  <a:txBody>
                    <a:bodyPr/>
                    <a:lstStyle/>
                    <a:p>
                      <a:pPr marL="0" marR="0">
                        <a:lnSpc>
                          <a:spcPct val="107000"/>
                        </a:lnSpc>
                        <a:spcBef>
                          <a:spcPts val="0"/>
                        </a:spcBef>
                        <a:spcAft>
                          <a:spcPts val="0"/>
                        </a:spcAft>
                      </a:pPr>
                      <a:r>
                        <a:rPr lang="en-US" sz="1600" b="0" i="0" baseline="0">
                          <a:effectLst/>
                          <a:latin typeface="+mn-lt"/>
                          <a:ea typeface="Calibri" panose="020F0502020204030204" pitchFamily="34" charset="0"/>
                          <a:cs typeface="Times New Roman" panose="02020603050405020304" pitchFamily="18" charset="0"/>
                        </a:rPr>
                        <a:t>Housing (Distance, Cost, Location, Other)</a:t>
                      </a:r>
                    </a:p>
                  </a:txBody>
                  <a:tcPr marL="68580" marR="68580" marT="0" marB="0"/>
                </a:tc>
                <a:extLst>
                  <a:ext uri="{0D108BD9-81ED-4DB2-BD59-A6C34878D82A}">
                    <a16:rowId xmlns:a16="http://schemas.microsoft.com/office/drawing/2014/main" val="588754920"/>
                  </a:ext>
                </a:extLst>
              </a:tr>
            </a:tbl>
          </a:graphicData>
        </a:graphic>
      </p:graphicFrame>
    </p:spTree>
    <p:extLst>
      <p:ext uri="{BB962C8B-B14F-4D97-AF65-F5344CB8AC3E}">
        <p14:creationId xmlns:p14="http://schemas.microsoft.com/office/powerpoint/2010/main" val="31307497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055D5-5CBA-5AB4-BBBC-982C6491EA78}"/>
              </a:ext>
            </a:extLst>
          </p:cNvPr>
          <p:cNvSpPr>
            <a:spLocks noGrp="1"/>
          </p:cNvSpPr>
          <p:nvPr>
            <p:ph type="ctrTitle"/>
          </p:nvPr>
        </p:nvSpPr>
        <p:spPr>
          <a:xfrm>
            <a:off x="838200" y="2417449"/>
            <a:ext cx="10515600" cy="2387600"/>
          </a:xfrm>
        </p:spPr>
        <p:txBody>
          <a:bodyPr>
            <a:normAutofit/>
          </a:bodyPr>
          <a:lstStyle/>
          <a:p>
            <a:r>
              <a:rPr lang="en-US">
                <a:solidFill>
                  <a:srgbClr val="1A4480"/>
                </a:solidFill>
              </a:rPr>
              <a:t>Submission File</a:t>
            </a:r>
            <a:br>
              <a:rPr lang="en-US">
                <a:solidFill>
                  <a:srgbClr val="1A4480"/>
                </a:solidFill>
              </a:rPr>
            </a:br>
            <a:endParaRPr lang="en-US"/>
          </a:p>
        </p:txBody>
      </p:sp>
      <p:sp>
        <p:nvSpPr>
          <p:cNvPr id="4" name="Slide Number Placeholder 3">
            <a:extLst>
              <a:ext uri="{FF2B5EF4-FFF2-40B4-BE49-F238E27FC236}">
                <a16:creationId xmlns:a16="http://schemas.microsoft.com/office/drawing/2014/main" id="{B97788F4-041A-3A8B-9BE6-E0440AF7CC5B}"/>
              </a:ext>
            </a:extLst>
          </p:cNvPr>
          <p:cNvSpPr>
            <a:spLocks noGrp="1"/>
          </p:cNvSpPr>
          <p:nvPr>
            <p:ph type="sldNum" sz="quarter" idx="12"/>
          </p:nvPr>
        </p:nvSpPr>
        <p:spPr/>
        <p:txBody>
          <a:bodyPr/>
          <a:lstStyle/>
          <a:p>
            <a:fld id="{B2102BAA-C61A-4A39-BDF1-4340D572B82C}" type="slidenum">
              <a:rPr lang="en-US" smtClean="0"/>
              <a:t>35</a:t>
            </a:fld>
            <a:endParaRPr lang="en-US"/>
          </a:p>
        </p:txBody>
      </p:sp>
    </p:spTree>
    <p:extLst>
      <p:ext uri="{BB962C8B-B14F-4D97-AF65-F5344CB8AC3E}">
        <p14:creationId xmlns:p14="http://schemas.microsoft.com/office/powerpoint/2010/main" val="25154706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Tools Needed	</a:t>
            </a:r>
          </a:p>
        </p:txBody>
      </p:sp>
      <p:sp>
        <p:nvSpPr>
          <p:cNvPr id="6" name="Content Placeholder 5"/>
          <p:cNvSpPr>
            <a:spLocks noGrp="1"/>
          </p:cNvSpPr>
          <p:nvPr>
            <p:ph idx="1"/>
          </p:nvPr>
        </p:nvSpPr>
        <p:spPr/>
        <p:txBody>
          <a:bodyPr>
            <a:normAutofit/>
          </a:bodyPr>
          <a:lstStyle/>
          <a:p>
            <a:pPr>
              <a:lnSpc>
                <a:spcPct val="150000"/>
              </a:lnSpc>
            </a:pPr>
            <a:r>
              <a:rPr lang="en-US" sz="3600">
                <a:solidFill>
                  <a:schemeClr val="tx1"/>
                </a:solidFill>
              </a:rPr>
              <a:t>Microsoft Word Blank File</a:t>
            </a:r>
          </a:p>
          <a:p>
            <a:pPr>
              <a:lnSpc>
                <a:spcPct val="150000"/>
              </a:lnSpc>
            </a:pPr>
            <a:r>
              <a:rPr lang="en-US" sz="3600">
                <a:solidFill>
                  <a:schemeClr val="tx1"/>
                </a:solidFill>
              </a:rPr>
              <a:t>Excel Header File</a:t>
            </a:r>
          </a:p>
          <a:p>
            <a:pPr>
              <a:lnSpc>
                <a:spcPct val="150000"/>
              </a:lnSpc>
            </a:pPr>
            <a:r>
              <a:rPr lang="en-US" sz="3600">
                <a:solidFill>
                  <a:schemeClr val="tx1"/>
                </a:solidFill>
              </a:rPr>
              <a:t>.txt File (</a:t>
            </a:r>
            <a:r>
              <a:rPr lang="en-US" sz="3600" err="1">
                <a:solidFill>
                  <a:schemeClr val="tx1"/>
                </a:solidFill>
              </a:rPr>
              <a:t>NotePad</a:t>
            </a:r>
            <a:r>
              <a:rPr lang="en-US" sz="3600">
                <a:solidFill>
                  <a:schemeClr val="tx1"/>
                </a:solidFill>
              </a:rPr>
              <a:t>)</a:t>
            </a:r>
          </a:p>
          <a:p>
            <a:endParaRPr lang="en-US"/>
          </a:p>
        </p:txBody>
      </p:sp>
      <p:sp>
        <p:nvSpPr>
          <p:cNvPr id="4" name="Slide Number Placeholder 3"/>
          <p:cNvSpPr>
            <a:spLocks noGrp="1"/>
          </p:cNvSpPr>
          <p:nvPr>
            <p:ph type="sldNum" sz="quarter" idx="12"/>
          </p:nvPr>
        </p:nvSpPr>
        <p:spPr/>
        <p:txBody>
          <a:bodyPr/>
          <a:lstStyle/>
          <a:p>
            <a:fld id="{25E842EE-07A5-BF42-B259-F0753968FB43}" type="slidenum">
              <a:rPr lang="en-US" smtClean="0"/>
              <a:t>36</a:t>
            </a:fld>
            <a:endParaRPr lang="en-US"/>
          </a:p>
        </p:txBody>
      </p:sp>
    </p:spTree>
    <p:extLst>
      <p:ext uri="{BB962C8B-B14F-4D97-AF65-F5344CB8AC3E}">
        <p14:creationId xmlns:p14="http://schemas.microsoft.com/office/powerpoint/2010/main" val="34174240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5E842EE-07A5-BF42-B259-F0753968FB43}" type="slidenum">
              <a:rPr lang="en-US" smtClean="0"/>
              <a:t>37</a:t>
            </a:fld>
            <a:endParaRPr lang="en-US"/>
          </a:p>
        </p:txBody>
      </p:sp>
      <p:pic>
        <p:nvPicPr>
          <p:cNvPr id="8" name="Picture 7"/>
          <p:cNvPicPr>
            <a:picLocks noChangeAspect="1"/>
          </p:cNvPicPr>
          <p:nvPr/>
        </p:nvPicPr>
        <p:blipFill rotWithShape="1">
          <a:blip r:embed="rId3"/>
          <a:srcRect b="15985"/>
          <a:stretch/>
        </p:blipFill>
        <p:spPr>
          <a:xfrm>
            <a:off x="1581149" y="769257"/>
            <a:ext cx="9362621" cy="4107543"/>
          </a:xfrm>
          <a:prstGeom prst="rect">
            <a:avLst/>
          </a:prstGeom>
        </p:spPr>
      </p:pic>
      <p:sp>
        <p:nvSpPr>
          <p:cNvPr id="3" name="Down Arrow 2"/>
          <p:cNvSpPr/>
          <p:nvPr/>
        </p:nvSpPr>
        <p:spPr>
          <a:xfrm rot="5400000">
            <a:off x="3426824" y="381726"/>
            <a:ext cx="818606" cy="159366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p:nvPr/>
        </p:nvPicPr>
        <p:blipFill rotWithShape="1">
          <a:blip r:embed="rId4"/>
          <a:srcRect l="66245" t="14219" r="25537" b="67961"/>
          <a:stretch/>
        </p:blipFill>
        <p:spPr bwMode="auto">
          <a:xfrm>
            <a:off x="2212432" y="1832428"/>
            <a:ext cx="4594768" cy="3044372"/>
          </a:xfrm>
          <a:prstGeom prst="rect">
            <a:avLst/>
          </a:prstGeom>
          <a:ln>
            <a:noFill/>
          </a:ln>
          <a:extLst>
            <a:ext uri="{53640926-AAD7-44D8-BBD7-CCE9431645EC}">
              <a14:shadowObscured xmlns:a14="http://schemas.microsoft.com/office/drawing/2010/main"/>
            </a:ext>
          </a:extLst>
        </p:spPr>
      </p:pic>
      <p:pic>
        <p:nvPicPr>
          <p:cNvPr id="1028" name="Picture 4" descr="Pilcrow"/>
          <p:cNvPicPr>
            <a:picLocks noChangeArrowheads="1"/>
          </p:cNvPicPr>
          <p:nvPr/>
        </p:nvPicPr>
        <p:blipFill rotWithShape="1">
          <a:blip r:embed="rId5">
            <a:extLst>
              <a:ext uri="{28A0092B-C50C-407E-A947-70E740481C1C}">
                <a14:useLocalDpi xmlns:a14="http://schemas.microsoft.com/office/drawing/2010/main" val="0"/>
              </a:ext>
            </a:extLst>
          </a:blip>
          <a:srcRect l="17801" t="-1" r="7591" b="13085"/>
          <a:stretch/>
        </p:blipFill>
        <p:spPr bwMode="auto">
          <a:xfrm>
            <a:off x="2303814" y="2286800"/>
            <a:ext cx="1418310" cy="207144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3160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710622" y="1447512"/>
            <a:ext cx="10676867" cy="4517136"/>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fld id="{25E842EE-07A5-BF42-B259-F0753968FB43}" type="slidenum">
              <a:rPr lang="en-US" smtClean="0"/>
              <a:t>38</a:t>
            </a:fld>
            <a:endParaRPr lang="en-US"/>
          </a:p>
        </p:txBody>
      </p:sp>
      <p:sp>
        <p:nvSpPr>
          <p:cNvPr id="6" name="Rectangle 5"/>
          <p:cNvSpPr/>
          <p:nvPr/>
        </p:nvSpPr>
        <p:spPr>
          <a:xfrm>
            <a:off x="838200" y="2041236"/>
            <a:ext cx="10549289" cy="3923412"/>
          </a:xfrm>
          <a:prstGeom prst="rect">
            <a:avLst/>
          </a:prstGeom>
          <a:noFill/>
          <a:ln w="762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09262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56E51A-EE97-4F70-8915-4A23A19344D1}"/>
              </a:ext>
            </a:extLst>
          </p:cNvPr>
          <p:cNvPicPr>
            <a:picLocks/>
          </p:cNvPicPr>
          <p:nvPr/>
        </p:nvPicPr>
        <p:blipFill>
          <a:blip r:embed="rId3"/>
          <a:stretch>
            <a:fillRect/>
          </a:stretch>
        </p:blipFill>
        <p:spPr>
          <a:xfrm>
            <a:off x="969264" y="1865376"/>
            <a:ext cx="10442448" cy="3127248"/>
          </a:xfrm>
          <a:prstGeom prst="rect">
            <a:avLst/>
          </a:prstGeom>
        </p:spPr>
      </p:pic>
      <p:sp>
        <p:nvSpPr>
          <p:cNvPr id="4" name="Slide Number Placeholder 3"/>
          <p:cNvSpPr>
            <a:spLocks noGrp="1"/>
          </p:cNvSpPr>
          <p:nvPr>
            <p:ph type="sldNum" sz="quarter" idx="12"/>
          </p:nvPr>
        </p:nvSpPr>
        <p:spPr/>
        <p:txBody>
          <a:bodyPr/>
          <a:lstStyle/>
          <a:p>
            <a:fld id="{25E842EE-07A5-BF42-B259-F0753968FB43}" type="slidenum">
              <a:rPr lang="en-US" smtClean="0"/>
              <a:t>39</a:t>
            </a:fld>
            <a:endParaRPr lang="en-US"/>
          </a:p>
        </p:txBody>
      </p:sp>
      <p:sp>
        <p:nvSpPr>
          <p:cNvPr id="10" name="Rectangle 9"/>
          <p:cNvSpPr/>
          <p:nvPr/>
        </p:nvSpPr>
        <p:spPr>
          <a:xfrm>
            <a:off x="1211490" y="2816225"/>
            <a:ext cx="10231701" cy="2176399"/>
          </a:xfrm>
          <a:prstGeom prst="rect">
            <a:avLst/>
          </a:prstGeom>
          <a:noFill/>
          <a:ln w="762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727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827317" y="1593164"/>
            <a:ext cx="8945089" cy="4782343"/>
          </a:xfrm>
          <a:prstGeom prst="rect">
            <a:avLst/>
          </a:prstGeom>
          <a:ln>
            <a:noFill/>
          </a:ln>
          <a:effectLst>
            <a:outerShdw blurRad="292100" dist="139700" dir="2700000" algn="tl" rotWithShape="0">
              <a:srgbClr val="333333">
                <a:alpha val="65000"/>
              </a:srgbClr>
            </a:outerShdw>
          </a:effectLst>
        </p:spPr>
      </p:pic>
      <p:sp>
        <p:nvSpPr>
          <p:cNvPr id="5" name="Title 4"/>
          <p:cNvSpPr>
            <a:spLocks noGrp="1"/>
          </p:cNvSpPr>
          <p:nvPr>
            <p:ph type="title"/>
          </p:nvPr>
        </p:nvSpPr>
        <p:spPr/>
        <p:txBody>
          <a:bodyPr/>
          <a:lstStyle/>
          <a:p>
            <a:r>
              <a:rPr lang="en-US"/>
              <a:t>A Record</a:t>
            </a:r>
          </a:p>
        </p:txBody>
      </p:sp>
      <p:sp>
        <p:nvSpPr>
          <p:cNvPr id="4" name="Slide Number Placeholder 3"/>
          <p:cNvSpPr>
            <a:spLocks noGrp="1"/>
          </p:cNvSpPr>
          <p:nvPr>
            <p:ph type="sldNum" sz="quarter" idx="12"/>
          </p:nvPr>
        </p:nvSpPr>
        <p:spPr/>
        <p:txBody>
          <a:bodyPr/>
          <a:lstStyle/>
          <a:p>
            <a:fld id="{25E842EE-07A5-BF42-B259-F0753968FB43}" type="slidenum">
              <a:rPr lang="en-US" smtClean="0"/>
              <a:t>4</a:t>
            </a:fld>
            <a:endParaRPr lang="en-US"/>
          </a:p>
        </p:txBody>
      </p:sp>
      <p:sp>
        <p:nvSpPr>
          <p:cNvPr id="7" name="Slide Number Placeholder 3"/>
          <p:cNvSpPr txBox="1">
            <a:spLocks/>
          </p:cNvSpPr>
          <p:nvPr/>
        </p:nvSpPr>
        <p:spPr>
          <a:xfrm>
            <a:off x="838200" y="6360995"/>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E842EE-07A5-BF42-B259-F0753968FB43}" type="slidenum">
              <a:rPr lang="en-US" smtClean="0"/>
              <a:pPr/>
              <a:t>4</a:t>
            </a:fld>
            <a:endParaRPr lang="en-US"/>
          </a:p>
        </p:txBody>
      </p:sp>
      <p:sp>
        <p:nvSpPr>
          <p:cNvPr id="9" name="Rectangle 8"/>
          <p:cNvSpPr/>
          <p:nvPr/>
        </p:nvSpPr>
        <p:spPr>
          <a:xfrm>
            <a:off x="759690" y="2445776"/>
            <a:ext cx="1649682" cy="231884"/>
          </a:xfrm>
          <a:prstGeom prst="rect">
            <a:avLst/>
          </a:prstGeom>
          <a:noFill/>
          <a:ln w="762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Left Brace 16">
            <a:extLst>
              <a:ext uri="{FF2B5EF4-FFF2-40B4-BE49-F238E27FC236}">
                <a16:creationId xmlns:a16="http://schemas.microsoft.com/office/drawing/2014/main" id="{63BBBFDE-28A6-4110-8523-093AAA224A5F}"/>
              </a:ext>
            </a:extLst>
          </p:cNvPr>
          <p:cNvSpPr/>
          <p:nvPr/>
        </p:nvSpPr>
        <p:spPr>
          <a:xfrm>
            <a:off x="2520554" y="1242551"/>
            <a:ext cx="406003" cy="2606175"/>
          </a:xfrm>
          <a:prstGeom prst="leftBrace">
            <a:avLst>
              <a:gd name="adj1" fmla="val 35000"/>
              <a:gd name="adj2" fmla="val 50000"/>
            </a:avLst>
          </a:prstGeom>
          <a:solidFill>
            <a:schemeClr val="tx1"/>
          </a:solidFill>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8" name="Freeform 12">
            <a:extLst>
              <a:ext uri="{FF2B5EF4-FFF2-40B4-BE49-F238E27FC236}">
                <a16:creationId xmlns:a16="http://schemas.microsoft.com/office/drawing/2014/main" id="{E8A9FE7D-0905-4AA2-92D9-2A3CAC4480CE}"/>
              </a:ext>
            </a:extLst>
          </p:cNvPr>
          <p:cNvSpPr/>
          <p:nvPr/>
        </p:nvSpPr>
        <p:spPr>
          <a:xfrm>
            <a:off x="3088958" y="1242551"/>
            <a:ext cx="5521642" cy="2606175"/>
          </a:xfrm>
          <a:custGeom>
            <a:avLst/>
            <a:gdLst>
              <a:gd name="connsiteX0" fmla="*/ 0 w 5521642"/>
              <a:gd name="connsiteY0" fmla="*/ 0 h 2606175"/>
              <a:gd name="connsiteX1" fmla="*/ 5521642 w 5521642"/>
              <a:gd name="connsiteY1" fmla="*/ 0 h 2606175"/>
              <a:gd name="connsiteX2" fmla="*/ 5521642 w 5521642"/>
              <a:gd name="connsiteY2" fmla="*/ 2606175 h 2606175"/>
              <a:gd name="connsiteX3" fmla="*/ 0 w 5521642"/>
              <a:gd name="connsiteY3" fmla="*/ 2606175 h 2606175"/>
              <a:gd name="connsiteX4" fmla="*/ 0 w 5521642"/>
              <a:gd name="connsiteY4" fmla="*/ 0 h 2606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1642" h="2606175">
                <a:moveTo>
                  <a:pt x="0" y="0"/>
                </a:moveTo>
                <a:lnTo>
                  <a:pt x="5521642" y="0"/>
                </a:lnTo>
                <a:lnTo>
                  <a:pt x="5521642" y="2606175"/>
                </a:lnTo>
                <a:lnTo>
                  <a:pt x="0" y="2606175"/>
                </a:lnTo>
                <a:lnTo>
                  <a:pt x="0" y="0"/>
                </a:lnTo>
                <a:close/>
              </a:path>
            </a:pathLst>
          </a:custGeom>
          <a:solidFill>
            <a:schemeClr val="tx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8590" tIns="148590" rIns="148590" bIns="148590" numCol="1" spcCol="1270" anchor="ctr" anchorCtr="0">
            <a:noAutofit/>
          </a:bodyPr>
          <a:lstStyle/>
          <a:p>
            <a:pPr marL="285750" lvl="1" indent="-285750" algn="l" defTabSz="1733550">
              <a:lnSpc>
                <a:spcPct val="90000"/>
              </a:lnSpc>
              <a:spcBef>
                <a:spcPct val="0"/>
              </a:spcBef>
              <a:spcAft>
                <a:spcPct val="15000"/>
              </a:spcAft>
              <a:buChar char="••"/>
            </a:pPr>
            <a:r>
              <a:rPr lang="en-US" sz="3900" kern="1200"/>
              <a:t>A</a:t>
            </a:r>
          </a:p>
          <a:p>
            <a:pPr marL="285750" lvl="1" indent="-285750" algn="l" defTabSz="1733550">
              <a:lnSpc>
                <a:spcPct val="90000"/>
              </a:lnSpc>
              <a:spcBef>
                <a:spcPct val="0"/>
              </a:spcBef>
              <a:spcAft>
                <a:spcPct val="15000"/>
              </a:spcAft>
              <a:buChar char="••"/>
            </a:pPr>
            <a:r>
              <a:rPr lang="en-US" sz="3900"/>
              <a:t>3</a:t>
            </a:r>
          </a:p>
          <a:p>
            <a:pPr marL="285750" lvl="1" indent="-285750" algn="l" defTabSz="1733550">
              <a:lnSpc>
                <a:spcPct val="90000"/>
              </a:lnSpc>
              <a:spcBef>
                <a:spcPct val="0"/>
              </a:spcBef>
              <a:spcAft>
                <a:spcPct val="15000"/>
              </a:spcAft>
              <a:buChar char="••"/>
            </a:pPr>
            <a:r>
              <a:rPr lang="en-US" sz="3900" kern="1200"/>
              <a:t>Current School Year</a:t>
            </a:r>
          </a:p>
          <a:p>
            <a:pPr marL="285750" lvl="1" indent="-285750" algn="l" defTabSz="1733550">
              <a:lnSpc>
                <a:spcPct val="90000"/>
              </a:lnSpc>
              <a:spcBef>
                <a:spcPct val="0"/>
              </a:spcBef>
              <a:spcAft>
                <a:spcPct val="15000"/>
              </a:spcAft>
              <a:buChar char="••"/>
            </a:pPr>
            <a:r>
              <a:rPr lang="en-US" sz="3900"/>
              <a:t>Division Number</a:t>
            </a:r>
            <a:endParaRPr lang="en-US" sz="3900" kern="1200"/>
          </a:p>
        </p:txBody>
      </p:sp>
    </p:spTree>
    <p:extLst>
      <p:ext uri="{BB962C8B-B14F-4D97-AF65-F5344CB8AC3E}">
        <p14:creationId xmlns:p14="http://schemas.microsoft.com/office/powerpoint/2010/main" val="24535576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5E842EE-07A5-BF42-B259-F0753968FB43}" type="slidenum">
              <a:rPr lang="en-US" smtClean="0"/>
              <a:t>40</a:t>
            </a:fld>
            <a:endParaRPr lang="en-US"/>
          </a:p>
        </p:txBody>
      </p:sp>
      <p:pic>
        <p:nvPicPr>
          <p:cNvPr id="3" name="Picture 2"/>
          <p:cNvPicPr>
            <a:picLocks noChangeAspect="1"/>
          </p:cNvPicPr>
          <p:nvPr/>
        </p:nvPicPr>
        <p:blipFill>
          <a:blip r:embed="rId3"/>
          <a:stretch>
            <a:fillRect/>
          </a:stretch>
        </p:blipFill>
        <p:spPr>
          <a:xfrm>
            <a:off x="2235265" y="727302"/>
            <a:ext cx="7721470" cy="54033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448126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5E842EE-07A5-BF42-B259-F0753968FB43}" type="slidenum">
              <a:rPr lang="en-US" smtClean="0"/>
              <a:t>41</a:t>
            </a:fld>
            <a:endParaRPr lang="en-US"/>
          </a:p>
        </p:txBody>
      </p:sp>
      <p:pic>
        <p:nvPicPr>
          <p:cNvPr id="6" name="Picture 5"/>
          <p:cNvPicPr>
            <a:picLocks noChangeAspect="1"/>
          </p:cNvPicPr>
          <p:nvPr/>
        </p:nvPicPr>
        <p:blipFill>
          <a:blip r:embed="rId3"/>
          <a:stretch>
            <a:fillRect/>
          </a:stretch>
        </p:blipFill>
        <p:spPr>
          <a:xfrm>
            <a:off x="1625601" y="562655"/>
            <a:ext cx="8418286" cy="56004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797991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055D5-5CBA-5AB4-BBBC-982C6491EA78}"/>
              </a:ext>
            </a:extLst>
          </p:cNvPr>
          <p:cNvSpPr>
            <a:spLocks noGrp="1"/>
          </p:cNvSpPr>
          <p:nvPr>
            <p:ph type="ctrTitle"/>
          </p:nvPr>
        </p:nvSpPr>
        <p:spPr>
          <a:xfrm>
            <a:off x="838200" y="2417449"/>
            <a:ext cx="10515600" cy="2387600"/>
          </a:xfrm>
        </p:spPr>
        <p:txBody>
          <a:bodyPr>
            <a:normAutofit/>
          </a:bodyPr>
          <a:lstStyle/>
          <a:p>
            <a:r>
              <a:rPr lang="en-US">
                <a:solidFill>
                  <a:srgbClr val="1A4480"/>
                </a:solidFill>
              </a:rPr>
              <a:t>Submission</a:t>
            </a:r>
            <a:br>
              <a:rPr lang="en-US" sz="6000">
                <a:solidFill>
                  <a:srgbClr val="FF0000"/>
                </a:solidFill>
              </a:rPr>
            </a:br>
            <a:endParaRPr lang="en-US"/>
          </a:p>
        </p:txBody>
      </p:sp>
      <p:sp>
        <p:nvSpPr>
          <p:cNvPr id="4" name="Slide Number Placeholder 3">
            <a:extLst>
              <a:ext uri="{FF2B5EF4-FFF2-40B4-BE49-F238E27FC236}">
                <a16:creationId xmlns:a16="http://schemas.microsoft.com/office/drawing/2014/main" id="{B97788F4-041A-3A8B-9BE6-E0440AF7CC5B}"/>
              </a:ext>
            </a:extLst>
          </p:cNvPr>
          <p:cNvSpPr>
            <a:spLocks noGrp="1"/>
          </p:cNvSpPr>
          <p:nvPr>
            <p:ph type="sldNum" sz="quarter" idx="12"/>
          </p:nvPr>
        </p:nvSpPr>
        <p:spPr/>
        <p:txBody>
          <a:bodyPr/>
          <a:lstStyle/>
          <a:p>
            <a:fld id="{B2102BAA-C61A-4A39-BDF1-4340D572B82C}" type="slidenum">
              <a:rPr lang="en-US" smtClean="0"/>
              <a:t>42</a:t>
            </a:fld>
            <a:endParaRPr lang="en-US"/>
          </a:p>
        </p:txBody>
      </p:sp>
    </p:spTree>
    <p:extLst>
      <p:ext uri="{BB962C8B-B14F-4D97-AF65-F5344CB8AC3E}">
        <p14:creationId xmlns:p14="http://schemas.microsoft.com/office/powerpoint/2010/main" val="26096255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5E842EE-07A5-BF42-B259-F0753968FB43}" type="slidenum">
              <a:rPr lang="en-US" smtClean="0"/>
              <a:t>43</a:t>
            </a:fld>
            <a:endParaRPr lang="en-US"/>
          </a:p>
        </p:txBody>
      </p:sp>
      <p:grpSp>
        <p:nvGrpSpPr>
          <p:cNvPr id="2" name="Group 1">
            <a:extLst>
              <a:ext uri="{FF2B5EF4-FFF2-40B4-BE49-F238E27FC236}">
                <a16:creationId xmlns:a16="http://schemas.microsoft.com/office/drawing/2014/main" id="{E9AB9769-AF9B-0BA4-A7AD-2EAC78AA52D1}"/>
              </a:ext>
            </a:extLst>
          </p:cNvPr>
          <p:cNvGrpSpPr/>
          <p:nvPr/>
        </p:nvGrpSpPr>
        <p:grpSpPr>
          <a:xfrm>
            <a:off x="1654444" y="1230415"/>
            <a:ext cx="8883112" cy="4397170"/>
            <a:chOff x="1743740" y="1329070"/>
            <a:chExt cx="8883112" cy="4397170"/>
          </a:xfrm>
        </p:grpSpPr>
        <p:pic>
          <p:nvPicPr>
            <p:cNvPr id="5" name="Picture 4">
              <a:extLst>
                <a:ext uri="{FF2B5EF4-FFF2-40B4-BE49-F238E27FC236}">
                  <a16:creationId xmlns:a16="http://schemas.microsoft.com/office/drawing/2014/main" id="{7A711791-3B82-F139-B05C-6DBB7D1C7CAC}"/>
                </a:ext>
              </a:extLst>
            </p:cNvPr>
            <p:cNvPicPr>
              <a:picLocks/>
            </p:cNvPicPr>
            <p:nvPr/>
          </p:nvPicPr>
          <p:blipFill>
            <a:blip r:embed="rId3"/>
            <a:stretch>
              <a:fillRect/>
            </a:stretch>
          </p:blipFill>
          <p:spPr>
            <a:xfrm>
              <a:off x="1743740" y="1329070"/>
              <a:ext cx="8883112" cy="4397170"/>
            </a:xfrm>
            <a:prstGeom prst="rect">
              <a:avLst/>
            </a:prstGeom>
          </p:spPr>
        </p:pic>
        <p:pic>
          <p:nvPicPr>
            <p:cNvPr id="6" name="Picture 5">
              <a:extLst>
                <a:ext uri="{FF2B5EF4-FFF2-40B4-BE49-F238E27FC236}">
                  <a16:creationId xmlns:a16="http://schemas.microsoft.com/office/drawing/2014/main" id="{532852B2-AB99-4124-AD13-2179ECA12E8C}"/>
                </a:ext>
              </a:extLst>
            </p:cNvPr>
            <p:cNvPicPr>
              <a:picLocks noChangeAspect="1"/>
            </p:cNvPicPr>
            <p:nvPr/>
          </p:nvPicPr>
          <p:blipFill>
            <a:blip r:embed="rId4"/>
            <a:stretch>
              <a:fillRect/>
            </a:stretch>
          </p:blipFill>
          <p:spPr>
            <a:xfrm>
              <a:off x="3002676" y="3788228"/>
              <a:ext cx="6246935" cy="1927963"/>
            </a:xfrm>
            <a:prstGeom prst="rect">
              <a:avLst/>
            </a:prstGeom>
          </p:spPr>
        </p:pic>
      </p:grpSp>
      <p:sp>
        <p:nvSpPr>
          <p:cNvPr id="3" name="Right Arrow 2"/>
          <p:cNvSpPr/>
          <p:nvPr/>
        </p:nvSpPr>
        <p:spPr>
          <a:xfrm flipH="1">
            <a:off x="10423380" y="2113614"/>
            <a:ext cx="1632239" cy="548699"/>
          </a:xfrm>
          <a:prstGeom prst="rightArrow">
            <a:avLst/>
          </a:prstGeom>
          <a:solidFill>
            <a:schemeClr val="accent2">
              <a:lumMod val="75000"/>
            </a:schemeClr>
          </a:solidFill>
          <a:ln/>
          <a:scene3d>
            <a:camera prst="orthographicFront"/>
            <a:lightRig rig="threePt" dir="t"/>
          </a:scene3d>
          <a:sp3d>
            <a:bevelT w="114300" prst="artDeco"/>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94030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5E842EE-07A5-BF42-B259-F0753968FB43}" type="slidenum">
              <a:rPr lang="en-US" smtClean="0"/>
              <a:t>44</a:t>
            </a:fld>
            <a:endParaRPr lang="en-US"/>
          </a:p>
        </p:txBody>
      </p:sp>
      <p:graphicFrame>
        <p:nvGraphicFramePr>
          <p:cNvPr id="2" name="Diagram 1"/>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30985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5572"/>
            <a:ext cx="10515600" cy="1325563"/>
          </a:xfrm>
        </p:spPr>
        <p:txBody>
          <a:bodyPr/>
          <a:lstStyle/>
          <a:p>
            <a:pPr algn="ctr"/>
            <a:r>
              <a:rPr lang="en-US" dirty="0">
                <a:solidFill>
                  <a:schemeClr val="bg1"/>
                </a:solidFill>
              </a:rPr>
              <a:t>Contact Information</a:t>
            </a:r>
            <a:endParaRPr lang="en-US"/>
          </a:p>
        </p:txBody>
      </p:sp>
      <p:sp>
        <p:nvSpPr>
          <p:cNvPr id="3" name="Content Placeholder 2"/>
          <p:cNvSpPr>
            <a:spLocks noGrp="1"/>
          </p:cNvSpPr>
          <p:nvPr>
            <p:ph idx="1"/>
          </p:nvPr>
        </p:nvSpPr>
        <p:spPr>
          <a:xfrm>
            <a:off x="838200" y="1872121"/>
            <a:ext cx="10179546" cy="4794685"/>
          </a:xfrm>
        </p:spPr>
        <p:txBody>
          <a:bodyPr vert="horz" lIns="91440" tIns="45720" rIns="91440" bIns="45720" rtlCol="0" anchor="t">
            <a:normAutofit/>
          </a:bodyPr>
          <a:lstStyle/>
          <a:p>
            <a:pPr marL="0" indent="0">
              <a:buNone/>
            </a:pPr>
            <a:r>
              <a:rPr lang="nl-NL" err="1">
                <a:solidFill>
                  <a:schemeClr val="bg1"/>
                </a:solidFill>
              </a:rPr>
              <a:t>Positions</a:t>
            </a:r>
            <a:r>
              <a:rPr lang="nl-NL" dirty="0">
                <a:solidFill>
                  <a:schemeClr val="bg1"/>
                </a:solidFill>
              </a:rPr>
              <a:t> &amp; </a:t>
            </a:r>
            <a:r>
              <a:rPr lang="nl-NL" err="1">
                <a:solidFill>
                  <a:schemeClr val="bg1"/>
                </a:solidFill>
              </a:rPr>
              <a:t>Exits</a:t>
            </a:r>
            <a:r>
              <a:rPr lang="nl-NL" dirty="0">
                <a:solidFill>
                  <a:schemeClr val="bg1"/>
                </a:solidFill>
              </a:rPr>
              <a:t> Collection web site</a:t>
            </a:r>
          </a:p>
          <a:p>
            <a:pPr marL="0" indent="0">
              <a:buNone/>
            </a:pPr>
            <a:r>
              <a:rPr lang="en-US" dirty="0">
                <a:hlinkClick r:id="rId4"/>
              </a:rPr>
              <a:t>https://www.doe.virginia.gov/data-policy-funding/data-reports/data-collection/positions-and-exits-collection</a:t>
            </a:r>
            <a:endParaRPr lang="en-US" dirty="0"/>
          </a:p>
          <a:p>
            <a:pPr marL="0" indent="0">
              <a:buNone/>
            </a:pPr>
            <a:endParaRPr lang="en-US" dirty="0">
              <a:solidFill>
                <a:schemeClr val="bg1"/>
              </a:solidFill>
              <a:cs typeface="Calibri"/>
            </a:endParaRPr>
          </a:p>
          <a:p>
            <a:pPr marL="0" indent="0">
              <a:buNone/>
            </a:pPr>
            <a:r>
              <a:rPr lang="en-US" dirty="0">
                <a:solidFill>
                  <a:schemeClr val="bg1"/>
                </a:solidFill>
              </a:rPr>
              <a:t>Myesha Garnes, Education Data Specialist, Office of Data Services</a:t>
            </a:r>
            <a:endParaRPr lang="en-US" dirty="0">
              <a:solidFill>
                <a:schemeClr val="bg1"/>
              </a:solidFill>
              <a:cs typeface="Calibri"/>
            </a:endParaRPr>
          </a:p>
          <a:p>
            <a:pPr marL="0" indent="0">
              <a:buNone/>
            </a:pPr>
            <a:r>
              <a:rPr lang="en-US" dirty="0">
                <a:solidFill>
                  <a:schemeClr val="bg1"/>
                </a:solidFill>
              </a:rPr>
              <a:t>Email:</a:t>
            </a:r>
            <a:r>
              <a:rPr lang="en-US" dirty="0"/>
              <a:t> </a:t>
            </a:r>
            <a:r>
              <a:rPr lang="en-US" dirty="0">
                <a:hlinkClick r:id="rId5"/>
              </a:rPr>
              <a:t>myesha.garnes@doe.virginia.gov</a:t>
            </a:r>
            <a:r>
              <a:rPr lang="en-US" dirty="0"/>
              <a:t> </a:t>
            </a:r>
            <a:r>
              <a:rPr lang="en-US" dirty="0">
                <a:solidFill>
                  <a:schemeClr val="bg1"/>
                </a:solidFill>
              </a:rPr>
              <a:t>or</a:t>
            </a:r>
            <a:r>
              <a:rPr lang="en-US" dirty="0"/>
              <a:t> </a:t>
            </a:r>
            <a:endParaRPr lang="en-US" dirty="0">
              <a:cs typeface="Calibri"/>
            </a:endParaRPr>
          </a:p>
          <a:p>
            <a:pPr marL="0" indent="0">
              <a:buNone/>
            </a:pPr>
            <a:endParaRPr lang="en-US" dirty="0">
              <a:solidFill>
                <a:schemeClr val="bg1"/>
              </a:solidFill>
              <a:cs typeface="Calibri"/>
            </a:endParaRPr>
          </a:p>
          <a:p>
            <a:pPr marL="0" indent="0">
              <a:buNone/>
            </a:pPr>
            <a:r>
              <a:rPr lang="en-US" dirty="0">
                <a:solidFill>
                  <a:schemeClr val="bg1"/>
                </a:solidFill>
              </a:rPr>
              <a:t>Dr. Bryan Jackson, Director, Office of Licensure </a:t>
            </a:r>
          </a:p>
          <a:p>
            <a:pPr marL="0" indent="0">
              <a:buNone/>
            </a:pPr>
            <a:r>
              <a:rPr lang="nl-NL" dirty="0">
                <a:solidFill>
                  <a:schemeClr val="bg1"/>
                </a:solidFill>
              </a:rPr>
              <a:t>Email: </a:t>
            </a:r>
            <a:r>
              <a:rPr lang="nl-NL" dirty="0"/>
              <a:t> </a:t>
            </a:r>
            <a:r>
              <a:rPr lang="nl-NL" u="sng" dirty="0">
                <a:hlinkClick r:id="rId6"/>
              </a:rPr>
              <a:t>bryan.jakcson@doe.virginia.gov</a:t>
            </a:r>
            <a:endParaRPr lang="nl-NL" u="sng" dirty="0"/>
          </a:p>
          <a:p>
            <a:pPr marL="0" indent="0">
              <a:buNone/>
            </a:pPr>
            <a:endParaRPr lang="nl-NL" u="sng"/>
          </a:p>
        </p:txBody>
      </p:sp>
    </p:spTree>
    <p:extLst>
      <p:ext uri="{BB962C8B-B14F-4D97-AF65-F5344CB8AC3E}">
        <p14:creationId xmlns:p14="http://schemas.microsoft.com/office/powerpoint/2010/main" val="1183914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1175657" y="1375454"/>
            <a:ext cx="8955313" cy="4985542"/>
          </a:xfrm>
          <a:prstGeom prst="rect">
            <a:avLst/>
          </a:prstGeom>
          <a:ln>
            <a:noFill/>
          </a:ln>
          <a:effectLst>
            <a:outerShdw blurRad="292100" dist="139700" dir="2700000" algn="tl" rotWithShape="0">
              <a:srgbClr val="333333">
                <a:alpha val="65000"/>
              </a:srgbClr>
            </a:outerShdw>
          </a:effectLst>
        </p:spPr>
      </p:pic>
      <p:sp>
        <p:nvSpPr>
          <p:cNvPr id="5" name="Title 4"/>
          <p:cNvSpPr>
            <a:spLocks noGrp="1"/>
          </p:cNvSpPr>
          <p:nvPr>
            <p:ph type="title"/>
          </p:nvPr>
        </p:nvSpPr>
        <p:spPr/>
        <p:txBody>
          <a:bodyPr/>
          <a:lstStyle/>
          <a:p>
            <a:r>
              <a:rPr lang="en-US"/>
              <a:t>Header</a:t>
            </a:r>
          </a:p>
        </p:txBody>
      </p:sp>
      <p:sp>
        <p:nvSpPr>
          <p:cNvPr id="4" name="Slide Number Placeholder 3"/>
          <p:cNvSpPr>
            <a:spLocks noGrp="1"/>
          </p:cNvSpPr>
          <p:nvPr>
            <p:ph type="sldNum" sz="quarter" idx="12"/>
          </p:nvPr>
        </p:nvSpPr>
        <p:spPr/>
        <p:txBody>
          <a:bodyPr/>
          <a:lstStyle/>
          <a:p>
            <a:fld id="{25E842EE-07A5-BF42-B259-F0753968FB43}" type="slidenum">
              <a:rPr lang="en-US" smtClean="0"/>
              <a:t>5</a:t>
            </a:fld>
            <a:endParaRPr lang="en-US"/>
          </a:p>
        </p:txBody>
      </p:sp>
      <p:sp>
        <p:nvSpPr>
          <p:cNvPr id="7" name="Slide Number Placeholder 3"/>
          <p:cNvSpPr txBox="1">
            <a:spLocks/>
          </p:cNvSpPr>
          <p:nvPr/>
        </p:nvSpPr>
        <p:spPr>
          <a:xfrm>
            <a:off x="838200" y="6360995"/>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E842EE-07A5-BF42-B259-F0753968FB43}" type="slidenum">
              <a:rPr lang="en-US" smtClean="0"/>
              <a:pPr/>
              <a:t>5</a:t>
            </a:fld>
            <a:endParaRPr lang="en-US"/>
          </a:p>
        </p:txBody>
      </p:sp>
      <p:sp>
        <p:nvSpPr>
          <p:cNvPr id="9" name="Rectangle 8"/>
          <p:cNvSpPr/>
          <p:nvPr/>
        </p:nvSpPr>
        <p:spPr>
          <a:xfrm>
            <a:off x="1147944" y="1351150"/>
            <a:ext cx="4283102" cy="701964"/>
          </a:xfrm>
          <a:prstGeom prst="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 2"/>
          <p:cNvGrpSpPr/>
          <p:nvPr/>
        </p:nvGrpSpPr>
        <p:grpSpPr>
          <a:xfrm>
            <a:off x="5593447" y="430932"/>
            <a:ext cx="6090046" cy="2606175"/>
            <a:chOff x="4065984" y="2563016"/>
            <a:chExt cx="6090046" cy="2606175"/>
          </a:xfrm>
          <a:solidFill>
            <a:schemeClr val="tx1"/>
          </a:solidFill>
        </p:grpSpPr>
        <p:sp>
          <p:nvSpPr>
            <p:cNvPr id="12" name="Left Brace 11"/>
            <p:cNvSpPr/>
            <p:nvPr/>
          </p:nvSpPr>
          <p:spPr>
            <a:xfrm>
              <a:off x="4065984" y="2563016"/>
              <a:ext cx="406003" cy="2606175"/>
            </a:xfrm>
            <a:prstGeom prst="leftBrace">
              <a:avLst>
                <a:gd name="adj1" fmla="val 35000"/>
                <a:gd name="adj2" fmla="val 50000"/>
              </a:avLst>
            </a:prstGeom>
            <a:grpFill/>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3" name="Freeform 12"/>
            <p:cNvSpPr/>
            <p:nvPr/>
          </p:nvSpPr>
          <p:spPr>
            <a:xfrm>
              <a:off x="4634388" y="2563016"/>
              <a:ext cx="5521642" cy="2606175"/>
            </a:xfrm>
            <a:custGeom>
              <a:avLst/>
              <a:gdLst>
                <a:gd name="connsiteX0" fmla="*/ 0 w 5521642"/>
                <a:gd name="connsiteY0" fmla="*/ 0 h 2606175"/>
                <a:gd name="connsiteX1" fmla="*/ 5521642 w 5521642"/>
                <a:gd name="connsiteY1" fmla="*/ 0 h 2606175"/>
                <a:gd name="connsiteX2" fmla="*/ 5521642 w 5521642"/>
                <a:gd name="connsiteY2" fmla="*/ 2606175 h 2606175"/>
                <a:gd name="connsiteX3" fmla="*/ 0 w 5521642"/>
                <a:gd name="connsiteY3" fmla="*/ 2606175 h 2606175"/>
                <a:gd name="connsiteX4" fmla="*/ 0 w 5521642"/>
                <a:gd name="connsiteY4" fmla="*/ 0 h 2606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1642" h="2606175">
                  <a:moveTo>
                    <a:pt x="0" y="0"/>
                  </a:moveTo>
                  <a:lnTo>
                    <a:pt x="5521642" y="0"/>
                  </a:lnTo>
                  <a:lnTo>
                    <a:pt x="5521642" y="2606175"/>
                  </a:lnTo>
                  <a:lnTo>
                    <a:pt x="0" y="2606175"/>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8590" tIns="148590" rIns="148590" bIns="148590" numCol="1" spcCol="1270" anchor="ctr" anchorCtr="0">
              <a:noAutofit/>
            </a:bodyPr>
            <a:lstStyle/>
            <a:p>
              <a:pPr marL="285750" lvl="1" indent="-285750" algn="l" defTabSz="1733550">
                <a:lnSpc>
                  <a:spcPct val="90000"/>
                </a:lnSpc>
                <a:spcBef>
                  <a:spcPct val="0"/>
                </a:spcBef>
                <a:spcAft>
                  <a:spcPct val="15000"/>
                </a:spcAft>
                <a:buChar char="••"/>
              </a:pPr>
              <a:r>
                <a:rPr lang="en-US" sz="3900" kern="1200"/>
                <a:t>Division Number</a:t>
              </a:r>
            </a:p>
            <a:p>
              <a:pPr marL="285750" lvl="1" indent="-285750" algn="l" defTabSz="1733550">
                <a:lnSpc>
                  <a:spcPct val="90000"/>
                </a:lnSpc>
                <a:spcBef>
                  <a:spcPct val="0"/>
                </a:spcBef>
                <a:spcAft>
                  <a:spcPct val="15000"/>
                </a:spcAft>
                <a:buChar char="••"/>
              </a:pPr>
              <a:r>
                <a:rPr lang="en-US" sz="3900" kern="1200"/>
                <a:t>Create Date</a:t>
              </a:r>
            </a:p>
            <a:p>
              <a:pPr marL="285750" lvl="1" indent="-285750" algn="l" defTabSz="1733550">
                <a:lnSpc>
                  <a:spcPct val="90000"/>
                </a:lnSpc>
                <a:spcBef>
                  <a:spcPct val="0"/>
                </a:spcBef>
                <a:spcAft>
                  <a:spcPct val="15000"/>
                </a:spcAft>
                <a:buChar char="••"/>
              </a:pPr>
              <a:r>
                <a:rPr lang="en-US" sz="3900" kern="1200"/>
                <a:t>Create Time</a:t>
              </a:r>
            </a:p>
            <a:p>
              <a:pPr marL="285750" lvl="1" indent="-285750" algn="l" defTabSz="1733550">
                <a:lnSpc>
                  <a:spcPct val="90000"/>
                </a:lnSpc>
                <a:spcBef>
                  <a:spcPct val="0"/>
                </a:spcBef>
                <a:spcAft>
                  <a:spcPct val="15000"/>
                </a:spcAft>
                <a:buChar char="••"/>
              </a:pPr>
              <a:r>
                <a:rPr lang="en-US" sz="3900" kern="1200"/>
                <a:t>Email Address</a:t>
              </a:r>
            </a:p>
          </p:txBody>
        </p:sp>
      </p:grpSp>
    </p:spTree>
    <p:extLst>
      <p:ext uri="{BB962C8B-B14F-4D97-AF65-F5344CB8AC3E}">
        <p14:creationId xmlns:p14="http://schemas.microsoft.com/office/powerpoint/2010/main" val="3434537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1233713" y="1422733"/>
            <a:ext cx="8418286" cy="5039860"/>
          </a:xfrm>
          <a:prstGeom prst="rect">
            <a:avLst/>
          </a:prstGeom>
          <a:ln>
            <a:noFill/>
          </a:ln>
          <a:effectLst>
            <a:outerShdw blurRad="292100" dist="139700" dir="2700000" algn="tl" rotWithShape="0">
              <a:srgbClr val="333333">
                <a:alpha val="65000"/>
              </a:srgbClr>
            </a:outerShdw>
          </a:effectLst>
        </p:spPr>
      </p:pic>
      <p:sp>
        <p:nvSpPr>
          <p:cNvPr id="5" name="Title 4"/>
          <p:cNvSpPr>
            <a:spLocks noGrp="1"/>
          </p:cNvSpPr>
          <p:nvPr>
            <p:ph type="title"/>
          </p:nvPr>
        </p:nvSpPr>
        <p:spPr/>
        <p:txBody>
          <a:bodyPr/>
          <a:lstStyle/>
          <a:p>
            <a:r>
              <a:rPr lang="en-US"/>
              <a:t>B Record</a:t>
            </a:r>
          </a:p>
        </p:txBody>
      </p:sp>
      <p:sp>
        <p:nvSpPr>
          <p:cNvPr id="4" name="Slide Number Placeholder 3"/>
          <p:cNvSpPr>
            <a:spLocks noGrp="1"/>
          </p:cNvSpPr>
          <p:nvPr>
            <p:ph type="sldNum" sz="quarter" idx="12"/>
          </p:nvPr>
        </p:nvSpPr>
        <p:spPr/>
        <p:txBody>
          <a:bodyPr/>
          <a:lstStyle/>
          <a:p>
            <a:fld id="{25E842EE-07A5-BF42-B259-F0753968FB43}" type="slidenum">
              <a:rPr lang="en-US" smtClean="0"/>
              <a:t>6</a:t>
            </a:fld>
            <a:endParaRPr lang="en-US"/>
          </a:p>
        </p:txBody>
      </p:sp>
      <p:sp>
        <p:nvSpPr>
          <p:cNvPr id="7" name="Slide Number Placeholder 3"/>
          <p:cNvSpPr txBox="1">
            <a:spLocks/>
          </p:cNvSpPr>
          <p:nvPr/>
        </p:nvSpPr>
        <p:spPr>
          <a:xfrm>
            <a:off x="838200" y="6360995"/>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E842EE-07A5-BF42-B259-F0753968FB43}" type="slidenum">
              <a:rPr lang="en-US" smtClean="0"/>
              <a:pPr/>
              <a:t>6</a:t>
            </a:fld>
            <a:endParaRPr lang="en-US"/>
          </a:p>
        </p:txBody>
      </p:sp>
      <p:sp>
        <p:nvSpPr>
          <p:cNvPr id="9" name="Rectangle 8"/>
          <p:cNvSpPr/>
          <p:nvPr/>
        </p:nvSpPr>
        <p:spPr>
          <a:xfrm>
            <a:off x="838200" y="2494796"/>
            <a:ext cx="9677400" cy="3383489"/>
          </a:xfrm>
          <a:prstGeom prst="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Freeform 12"/>
          <p:cNvSpPr/>
          <p:nvPr/>
        </p:nvSpPr>
        <p:spPr>
          <a:xfrm>
            <a:off x="4640100" y="2816495"/>
            <a:ext cx="6461442" cy="2606175"/>
          </a:xfrm>
          <a:custGeom>
            <a:avLst/>
            <a:gdLst>
              <a:gd name="connsiteX0" fmla="*/ 0 w 5521642"/>
              <a:gd name="connsiteY0" fmla="*/ 0 h 2606175"/>
              <a:gd name="connsiteX1" fmla="*/ 5521642 w 5521642"/>
              <a:gd name="connsiteY1" fmla="*/ 0 h 2606175"/>
              <a:gd name="connsiteX2" fmla="*/ 5521642 w 5521642"/>
              <a:gd name="connsiteY2" fmla="*/ 2606175 h 2606175"/>
              <a:gd name="connsiteX3" fmla="*/ 0 w 5521642"/>
              <a:gd name="connsiteY3" fmla="*/ 2606175 h 2606175"/>
              <a:gd name="connsiteX4" fmla="*/ 0 w 5521642"/>
              <a:gd name="connsiteY4" fmla="*/ 0 h 2606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1642" h="2606175">
                <a:moveTo>
                  <a:pt x="0" y="0"/>
                </a:moveTo>
                <a:lnTo>
                  <a:pt x="5521642" y="0"/>
                </a:lnTo>
                <a:lnTo>
                  <a:pt x="5521642" y="2606175"/>
                </a:lnTo>
                <a:lnTo>
                  <a:pt x="0" y="2606175"/>
                </a:lnTo>
                <a:lnTo>
                  <a:pt x="0" y="0"/>
                </a:lnTo>
                <a:close/>
              </a:path>
            </a:pathLst>
          </a:custGeom>
          <a:solidFill>
            <a:schemeClr val="tx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8590" tIns="148590" rIns="148590" bIns="148590" numCol="1" spcCol="1270" anchor="ctr" anchorCtr="0">
            <a:noAutofit/>
          </a:bodyPr>
          <a:lstStyle/>
          <a:p>
            <a:pPr marL="285750" indent="-285750">
              <a:buFont typeface="Arial" panose="020B0604020202020204" pitchFamily="34" charset="0"/>
              <a:buChar char="•"/>
            </a:pPr>
            <a:r>
              <a:rPr lang="en-US" sz="2800"/>
              <a:t>Number of Unfilled Positions on 6/30.</a:t>
            </a:r>
          </a:p>
          <a:p>
            <a:pPr marL="285750" indent="-285750">
              <a:buFont typeface="Arial" panose="020B0604020202020204" pitchFamily="34" charset="0"/>
              <a:buChar char="•"/>
            </a:pPr>
            <a:r>
              <a:rPr lang="en-US" sz="2800"/>
              <a:t>Number of Exits for the school year.</a:t>
            </a:r>
          </a:p>
          <a:p>
            <a:pPr marL="285750" indent="-285750">
              <a:buFont typeface="Arial" panose="020B0604020202020204" pitchFamily="34" charset="0"/>
              <a:buChar char="•"/>
            </a:pPr>
            <a:r>
              <a:rPr lang="en-US" sz="2800"/>
              <a:t>Full Time Equivalency (FTE).</a:t>
            </a:r>
          </a:p>
          <a:p>
            <a:pPr marL="285750" indent="-285750">
              <a:buFont typeface="Arial" panose="020B0604020202020204" pitchFamily="34" charset="0"/>
              <a:buChar char="•"/>
            </a:pPr>
            <a:r>
              <a:rPr lang="en-US" sz="2800"/>
              <a:t>Licensed Positions Only</a:t>
            </a:r>
            <a:endParaRPr lang="en-US" sz="4400" kern="1200"/>
          </a:p>
        </p:txBody>
      </p:sp>
      <p:sp>
        <p:nvSpPr>
          <p:cNvPr id="8" name="Left Brace 7">
            <a:extLst>
              <a:ext uri="{FF2B5EF4-FFF2-40B4-BE49-F238E27FC236}">
                <a16:creationId xmlns:a16="http://schemas.microsoft.com/office/drawing/2014/main" id="{FD33FC1B-C618-4D84-B5A2-BD666D1C43B1}"/>
              </a:ext>
            </a:extLst>
          </p:cNvPr>
          <p:cNvSpPr/>
          <p:nvPr/>
        </p:nvSpPr>
        <p:spPr>
          <a:xfrm>
            <a:off x="4054158" y="2829092"/>
            <a:ext cx="406003" cy="2606175"/>
          </a:xfrm>
          <a:prstGeom prst="leftBrace">
            <a:avLst>
              <a:gd name="adj1" fmla="val 35000"/>
              <a:gd name="adj2" fmla="val 50000"/>
            </a:avLst>
          </a:prstGeom>
          <a:solidFill>
            <a:schemeClr val="tx1"/>
          </a:solidFill>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Tree>
    <p:extLst>
      <p:ext uri="{BB962C8B-B14F-4D97-AF65-F5344CB8AC3E}">
        <p14:creationId xmlns:p14="http://schemas.microsoft.com/office/powerpoint/2010/main" val="2616061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90665" y="1219200"/>
            <a:ext cx="9010669" cy="5306836"/>
          </a:xfrm>
          <a:prstGeom prst="rect">
            <a:avLst/>
          </a:prstGeom>
        </p:spPr>
      </p:pic>
      <p:sp>
        <p:nvSpPr>
          <p:cNvPr id="5" name="Title 4"/>
          <p:cNvSpPr>
            <a:spLocks noGrp="1"/>
          </p:cNvSpPr>
          <p:nvPr>
            <p:ph type="title"/>
          </p:nvPr>
        </p:nvSpPr>
        <p:spPr/>
        <p:txBody>
          <a:bodyPr/>
          <a:lstStyle/>
          <a:p>
            <a:r>
              <a:rPr lang="en-US"/>
              <a:t>C Record</a:t>
            </a:r>
          </a:p>
        </p:txBody>
      </p:sp>
      <p:sp>
        <p:nvSpPr>
          <p:cNvPr id="4" name="Slide Number Placeholder 3"/>
          <p:cNvSpPr>
            <a:spLocks noGrp="1"/>
          </p:cNvSpPr>
          <p:nvPr>
            <p:ph type="sldNum" sz="quarter" idx="12"/>
          </p:nvPr>
        </p:nvSpPr>
        <p:spPr/>
        <p:txBody>
          <a:bodyPr/>
          <a:lstStyle/>
          <a:p>
            <a:fld id="{25E842EE-07A5-BF42-B259-F0753968FB43}" type="slidenum">
              <a:rPr lang="en-US" smtClean="0"/>
              <a:t>7</a:t>
            </a:fld>
            <a:endParaRPr lang="en-US"/>
          </a:p>
        </p:txBody>
      </p:sp>
      <p:sp>
        <p:nvSpPr>
          <p:cNvPr id="7" name="Slide Number Placeholder 3"/>
          <p:cNvSpPr txBox="1">
            <a:spLocks/>
          </p:cNvSpPr>
          <p:nvPr/>
        </p:nvSpPr>
        <p:spPr>
          <a:xfrm>
            <a:off x="838200" y="6360995"/>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E842EE-07A5-BF42-B259-F0753968FB43}" type="slidenum">
              <a:rPr lang="en-US" smtClean="0"/>
              <a:pPr/>
              <a:t>7</a:t>
            </a:fld>
            <a:endParaRPr lang="en-US"/>
          </a:p>
        </p:txBody>
      </p:sp>
      <p:sp>
        <p:nvSpPr>
          <p:cNvPr id="9" name="Rectangle 8"/>
          <p:cNvSpPr/>
          <p:nvPr/>
        </p:nvSpPr>
        <p:spPr>
          <a:xfrm flipV="1">
            <a:off x="1572993" y="5606475"/>
            <a:ext cx="8710378" cy="445982"/>
          </a:xfrm>
          <a:prstGeom prst="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Freeform 12"/>
          <p:cNvSpPr/>
          <p:nvPr/>
        </p:nvSpPr>
        <p:spPr>
          <a:xfrm>
            <a:off x="1920861" y="2422634"/>
            <a:ext cx="8061339" cy="2606175"/>
          </a:xfrm>
          <a:custGeom>
            <a:avLst/>
            <a:gdLst>
              <a:gd name="connsiteX0" fmla="*/ 0 w 5521642"/>
              <a:gd name="connsiteY0" fmla="*/ 0 h 2606175"/>
              <a:gd name="connsiteX1" fmla="*/ 5521642 w 5521642"/>
              <a:gd name="connsiteY1" fmla="*/ 0 h 2606175"/>
              <a:gd name="connsiteX2" fmla="*/ 5521642 w 5521642"/>
              <a:gd name="connsiteY2" fmla="*/ 2606175 h 2606175"/>
              <a:gd name="connsiteX3" fmla="*/ 0 w 5521642"/>
              <a:gd name="connsiteY3" fmla="*/ 2606175 h 2606175"/>
              <a:gd name="connsiteX4" fmla="*/ 0 w 5521642"/>
              <a:gd name="connsiteY4" fmla="*/ 0 h 2606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1642" h="2606175">
                <a:moveTo>
                  <a:pt x="0" y="0"/>
                </a:moveTo>
                <a:lnTo>
                  <a:pt x="5521642" y="0"/>
                </a:lnTo>
                <a:lnTo>
                  <a:pt x="5521642" y="2606175"/>
                </a:lnTo>
                <a:lnTo>
                  <a:pt x="0" y="2606175"/>
                </a:lnTo>
                <a:lnTo>
                  <a:pt x="0" y="0"/>
                </a:lnTo>
                <a:close/>
              </a:path>
            </a:pathLst>
          </a:custGeom>
          <a:solidFill>
            <a:schemeClr val="tx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8590" tIns="148590" rIns="148590" bIns="148590" numCol="1" spcCol="1270" anchor="ctr" anchorCtr="0">
            <a:noAutofit/>
          </a:bodyPr>
          <a:lstStyle/>
          <a:p>
            <a:pPr marL="285750" indent="-285750">
              <a:buFont typeface="Arial" panose="020B0604020202020204" pitchFamily="34" charset="0"/>
              <a:buChar char="•"/>
            </a:pPr>
            <a:r>
              <a:rPr lang="en-US" sz="3600"/>
              <a:t>Reasons for Exits of Licensed Personnel</a:t>
            </a:r>
            <a:endParaRPr lang="en-US" sz="3900"/>
          </a:p>
        </p:txBody>
      </p:sp>
      <p:sp>
        <p:nvSpPr>
          <p:cNvPr id="10" name="Left Brace 9">
            <a:extLst>
              <a:ext uri="{FF2B5EF4-FFF2-40B4-BE49-F238E27FC236}">
                <a16:creationId xmlns:a16="http://schemas.microsoft.com/office/drawing/2014/main" id="{DA6FC60D-B826-465E-BD67-694F080D7168}"/>
              </a:ext>
            </a:extLst>
          </p:cNvPr>
          <p:cNvSpPr/>
          <p:nvPr/>
        </p:nvSpPr>
        <p:spPr>
          <a:xfrm rot="16200000">
            <a:off x="5731734" y="1339953"/>
            <a:ext cx="406003" cy="8061339"/>
          </a:xfrm>
          <a:prstGeom prst="leftBrace">
            <a:avLst>
              <a:gd name="adj1" fmla="val 35000"/>
              <a:gd name="adj2" fmla="val 50000"/>
            </a:avLst>
          </a:prstGeom>
          <a:solidFill>
            <a:schemeClr val="tx1"/>
          </a:solidFill>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Tree>
    <p:extLst>
      <p:ext uri="{BB962C8B-B14F-4D97-AF65-F5344CB8AC3E}">
        <p14:creationId xmlns:p14="http://schemas.microsoft.com/office/powerpoint/2010/main" val="4090501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055D5-5CBA-5AB4-BBBC-982C6491EA78}"/>
              </a:ext>
            </a:extLst>
          </p:cNvPr>
          <p:cNvSpPr>
            <a:spLocks noGrp="1"/>
          </p:cNvSpPr>
          <p:nvPr>
            <p:ph type="ctrTitle"/>
          </p:nvPr>
        </p:nvSpPr>
        <p:spPr>
          <a:xfrm>
            <a:off x="838200" y="2417449"/>
            <a:ext cx="10515600" cy="2387600"/>
          </a:xfrm>
        </p:spPr>
        <p:txBody>
          <a:bodyPr>
            <a:normAutofit/>
          </a:bodyPr>
          <a:lstStyle/>
          <a:p>
            <a:r>
              <a:rPr lang="en-US">
                <a:solidFill>
                  <a:srgbClr val="1A4480"/>
                </a:solidFill>
              </a:rPr>
              <a:t>Compile File Information</a:t>
            </a:r>
            <a:br>
              <a:rPr lang="en-US" sz="6000">
                <a:solidFill>
                  <a:srgbClr val="FF0000"/>
                </a:solidFill>
              </a:rPr>
            </a:br>
            <a:endParaRPr lang="en-US"/>
          </a:p>
        </p:txBody>
      </p:sp>
      <p:sp>
        <p:nvSpPr>
          <p:cNvPr id="4" name="Slide Number Placeholder 3">
            <a:extLst>
              <a:ext uri="{FF2B5EF4-FFF2-40B4-BE49-F238E27FC236}">
                <a16:creationId xmlns:a16="http://schemas.microsoft.com/office/drawing/2014/main" id="{B97788F4-041A-3A8B-9BE6-E0440AF7CC5B}"/>
              </a:ext>
            </a:extLst>
          </p:cNvPr>
          <p:cNvSpPr>
            <a:spLocks noGrp="1"/>
          </p:cNvSpPr>
          <p:nvPr>
            <p:ph type="sldNum" sz="quarter" idx="12"/>
          </p:nvPr>
        </p:nvSpPr>
        <p:spPr/>
        <p:txBody>
          <a:bodyPr/>
          <a:lstStyle/>
          <a:p>
            <a:fld id="{B2102BAA-C61A-4A39-BDF1-4340D572B82C}" type="slidenum">
              <a:rPr lang="en-US" smtClean="0"/>
              <a:t>8</a:t>
            </a:fld>
            <a:endParaRPr lang="en-US"/>
          </a:p>
        </p:txBody>
      </p:sp>
    </p:spTree>
    <p:extLst>
      <p:ext uri="{BB962C8B-B14F-4D97-AF65-F5344CB8AC3E}">
        <p14:creationId xmlns:p14="http://schemas.microsoft.com/office/powerpoint/2010/main" val="3625485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Tools Needed	</a:t>
            </a:r>
          </a:p>
        </p:txBody>
      </p:sp>
      <p:sp>
        <p:nvSpPr>
          <p:cNvPr id="4" name="Slide Number Placeholder 3"/>
          <p:cNvSpPr>
            <a:spLocks noGrp="1"/>
          </p:cNvSpPr>
          <p:nvPr>
            <p:ph type="sldNum" sz="quarter" idx="12"/>
          </p:nvPr>
        </p:nvSpPr>
        <p:spPr/>
        <p:txBody>
          <a:bodyPr/>
          <a:lstStyle/>
          <a:p>
            <a:fld id="{25E842EE-07A5-BF42-B259-F0753968FB43}" type="slidenum">
              <a:rPr lang="en-US" smtClean="0"/>
              <a:t>9</a:t>
            </a:fld>
            <a:endParaRPr lang="en-US"/>
          </a:p>
        </p:txBody>
      </p:sp>
      <p:graphicFrame>
        <p:nvGraphicFramePr>
          <p:cNvPr id="7" name="Diagram 6"/>
          <p:cNvGraphicFramePr/>
          <p:nvPr>
            <p:extLst>
              <p:ext uri="{D42A27DB-BD31-4B8C-83A1-F6EECF244321}">
                <p14:modId xmlns:p14="http://schemas.microsoft.com/office/powerpoint/2010/main" val="557457745"/>
              </p:ext>
            </p:extLst>
          </p:nvPr>
        </p:nvGraphicFramePr>
        <p:xfrm>
          <a:off x="838199" y="1439334"/>
          <a:ext cx="11136087" cy="49216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498096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45</Slides>
  <Notes>44</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Instructions for EOY PEC Submission File</vt:lpstr>
      <vt:lpstr>EOY PEC Submission File </vt:lpstr>
      <vt:lpstr>PowerPoint Presentation</vt:lpstr>
      <vt:lpstr>A Record</vt:lpstr>
      <vt:lpstr>Header</vt:lpstr>
      <vt:lpstr>B Record</vt:lpstr>
      <vt:lpstr>C Record</vt:lpstr>
      <vt:lpstr>Compile File Information </vt:lpstr>
      <vt:lpstr>Tools Needed </vt:lpstr>
      <vt:lpstr>Data File Template </vt:lpstr>
      <vt:lpstr>Data File Template – Summary Tab </vt:lpstr>
      <vt:lpstr>Data File Template – A Record Tab </vt:lpstr>
      <vt:lpstr>Data File Template – EOY B Record Tab </vt:lpstr>
      <vt:lpstr>B Record – Column A</vt:lpstr>
      <vt:lpstr>B Record – Column B</vt:lpstr>
      <vt:lpstr>B Record – Column C</vt:lpstr>
      <vt:lpstr>B Record – Column D</vt:lpstr>
      <vt:lpstr>B Record – Column E</vt:lpstr>
      <vt:lpstr>Sample of Position Codes</vt:lpstr>
      <vt:lpstr>B Record – Column F</vt:lpstr>
      <vt:lpstr>B Record – Column G</vt:lpstr>
      <vt:lpstr>B Record – Column H</vt:lpstr>
      <vt:lpstr>B Record – Column I</vt:lpstr>
      <vt:lpstr>B Record – Column K</vt:lpstr>
      <vt:lpstr>B Record – Column J</vt:lpstr>
      <vt:lpstr>Data File Template – C Record Tab </vt:lpstr>
      <vt:lpstr>C Record – Column A </vt:lpstr>
      <vt:lpstr>C Record – Column B </vt:lpstr>
      <vt:lpstr>Sample of Position Codes </vt:lpstr>
      <vt:lpstr>C Record – Column C </vt:lpstr>
      <vt:lpstr>C Record – Column D </vt:lpstr>
      <vt:lpstr>C Record – Column E </vt:lpstr>
      <vt:lpstr>C Record – Columns F-H</vt:lpstr>
      <vt:lpstr>Reasons for Leaving Codes</vt:lpstr>
      <vt:lpstr>Submission File </vt:lpstr>
      <vt:lpstr>Tools Needed </vt:lpstr>
      <vt:lpstr>PowerPoint Presentation</vt:lpstr>
      <vt:lpstr>PowerPoint Presentation</vt:lpstr>
      <vt:lpstr>PowerPoint Presentation</vt:lpstr>
      <vt:lpstr>PowerPoint Presentation</vt:lpstr>
      <vt:lpstr>PowerPoint Presentation</vt:lpstr>
      <vt:lpstr>Submission </vt:lpstr>
      <vt:lpstr>PowerPoint Presentation</vt:lpstr>
      <vt:lpstr>PowerPoint Presentation</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59</cp:revision>
  <dcterms:created xsi:type="dcterms:W3CDTF">2024-06-03T14:54:12Z</dcterms:created>
  <dcterms:modified xsi:type="dcterms:W3CDTF">2024-06-03T16:09:54Z</dcterms:modified>
</cp:coreProperties>
</file>