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111_712574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1"/>
  </p:notesMasterIdLst>
  <p:sldIdLst>
    <p:sldId id="256" r:id="rId5"/>
    <p:sldId id="267" r:id="rId6"/>
    <p:sldId id="271" r:id="rId7"/>
    <p:sldId id="272" r:id="rId8"/>
    <p:sldId id="10815" r:id="rId9"/>
    <p:sldId id="261" r:id="rId10"/>
    <p:sldId id="3527" r:id="rId11"/>
    <p:sldId id="3530" r:id="rId12"/>
    <p:sldId id="10808" r:id="rId13"/>
    <p:sldId id="10809" r:id="rId14"/>
    <p:sldId id="3633" r:id="rId15"/>
    <p:sldId id="2792" r:id="rId16"/>
    <p:sldId id="3599" r:id="rId17"/>
    <p:sldId id="10816" r:id="rId18"/>
    <p:sldId id="10810" r:id="rId19"/>
    <p:sldId id="10811" r:id="rId20"/>
    <p:sldId id="10817" r:id="rId21"/>
    <p:sldId id="10828" r:id="rId22"/>
    <p:sldId id="10820" r:id="rId23"/>
    <p:sldId id="10838" r:id="rId24"/>
    <p:sldId id="10830" r:id="rId25"/>
    <p:sldId id="10835" r:id="rId26"/>
    <p:sldId id="10836" r:id="rId27"/>
    <p:sldId id="10837" r:id="rId28"/>
    <p:sldId id="10821" r:id="rId29"/>
    <p:sldId id="10833" r:id="rId30"/>
    <p:sldId id="10826" r:id="rId31"/>
    <p:sldId id="10827" r:id="rId32"/>
    <p:sldId id="10822" r:id="rId33"/>
    <p:sldId id="10823" r:id="rId34"/>
    <p:sldId id="10825" r:id="rId35"/>
    <p:sldId id="10824" r:id="rId36"/>
    <p:sldId id="10818" r:id="rId37"/>
    <p:sldId id="10813" r:id="rId38"/>
    <p:sldId id="10812" r:id="rId39"/>
    <p:sldId id="27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5EF059-7FFA-C2E0-2574-4FD7CAB8DC3A}" name="Brown, Jessica (DOE)" initials="JB" userId="S::Jessica.Brown@doe.virginia.gov::0d37cb1b-1f94-4053-8726-4e34988e32fd" providerId="AD"/>
  <p188:author id="{C1C766F5-E01F-9F0D-0FEB-F207175AEA5C}" name="Bohidar, Victoria (DOE)" initials="BV" userId="S::victoria.bohidar@doe.virginia.gov::7395afba-8828-4532-81d3-ad45c89478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480"/>
    <a:srgbClr val="555555"/>
    <a:srgbClr val="E9EFF7"/>
    <a:srgbClr val="D0DEEF"/>
    <a:srgbClr val="3E5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FC51C-B596-15A3-DF3A-3C71A99E4A7E}" v="458" dt="2025-03-11T16:52:08.766"/>
    <p1510:client id="{4D906D9F-45EF-C45B-D272-EE0F22D8D736}" v="3" dt="2025-03-11T15:00:00.477"/>
    <p1510:client id="{664AC221-302D-437D-888F-56E14B190033}" v="226" dt="2025-03-11T16:28:33.821"/>
    <p1510:client id="{794755E9-2573-AEAF-3B4B-54285CFFFF6F}" v="394" dt="2025-03-11T14:26:37.168"/>
    <p1510:client id="{CA9E9690-5BF2-E0E7-1206-596C9B45C2CF}" v="1025" dt="2025-03-11T12:56:05.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hidar, Victoria (DOE)" userId="S::victoria.bohidar@doe.virginia.gov::7395afba-8828-4532-81d3-ad45c894784c" providerId="AD" clId="Web-{97917D79-D742-46C8-1BBF-8D3A40341BB2}"/>
    <pc:docChg chg="modSld">
      <pc:chgData name="Bohidar, Victoria (DOE)" userId="S::victoria.bohidar@doe.virginia.gov::7395afba-8828-4532-81d3-ad45c894784c" providerId="AD" clId="Web-{97917D79-D742-46C8-1BBF-8D3A40341BB2}" dt="2025-02-03T19:53:55.881" v="0" actId="20577"/>
      <pc:docMkLst>
        <pc:docMk/>
      </pc:docMkLst>
      <pc:sldChg chg="modSp">
        <pc:chgData name="Bohidar, Victoria (DOE)" userId="S::victoria.bohidar@doe.virginia.gov::7395afba-8828-4532-81d3-ad45c894784c" providerId="AD" clId="Web-{97917D79-D742-46C8-1BBF-8D3A40341BB2}" dt="2025-02-03T19:53:55.881" v="0" actId="20577"/>
        <pc:sldMkLst>
          <pc:docMk/>
          <pc:sldMk cId="631499876" sldId="256"/>
        </pc:sldMkLst>
        <pc:spChg chg="mod">
          <ac:chgData name="Bohidar, Victoria (DOE)" userId="S::victoria.bohidar@doe.virginia.gov::7395afba-8828-4532-81d3-ad45c894784c" providerId="AD" clId="Web-{97917D79-D742-46C8-1BBF-8D3A40341BB2}" dt="2025-02-03T19:53:55.881" v="0" actId="20577"/>
          <ac:spMkLst>
            <pc:docMk/>
            <pc:sldMk cId="631499876" sldId="256"/>
            <ac:spMk id="3" creationId="{00000000-0000-0000-0000-000000000000}"/>
          </ac:spMkLst>
        </pc:spChg>
      </pc:sldChg>
    </pc:docChg>
  </pc:docChgLst>
  <pc:docChgLst>
    <pc:chgData name="Bohidar, Victoria (DOE)" userId="S::victoria.bohidar@doe.virginia.gov::7395afba-8828-4532-81d3-ad45c894784c" providerId="AD" clId="Web-{F0F2C723-1D7A-32C2-9FD9-8AA7A1A251C3}"/>
    <pc:docChg chg="modSld">
      <pc:chgData name="Bohidar, Victoria (DOE)" userId="S::victoria.bohidar@doe.virginia.gov::7395afba-8828-4532-81d3-ad45c894784c" providerId="AD" clId="Web-{F0F2C723-1D7A-32C2-9FD9-8AA7A1A251C3}" dt="2025-02-28T13:29:57.197" v="19" actId="20577"/>
      <pc:docMkLst>
        <pc:docMk/>
      </pc:docMkLst>
      <pc:sldChg chg="modSp">
        <pc:chgData name="Bohidar, Victoria (DOE)" userId="S::victoria.bohidar@doe.virginia.gov::7395afba-8828-4532-81d3-ad45c894784c" providerId="AD" clId="Web-{F0F2C723-1D7A-32C2-9FD9-8AA7A1A251C3}" dt="2025-02-28T13:29:57.197" v="19" actId="20577"/>
        <pc:sldMkLst>
          <pc:docMk/>
          <pc:sldMk cId="631499876" sldId="256"/>
        </pc:sldMkLst>
        <pc:spChg chg="mod">
          <ac:chgData name="Bohidar, Victoria (DOE)" userId="S::victoria.bohidar@doe.virginia.gov::7395afba-8828-4532-81d3-ad45c894784c" providerId="AD" clId="Web-{F0F2C723-1D7A-32C2-9FD9-8AA7A1A251C3}" dt="2025-02-28T13:29:24.838" v="11" actId="20577"/>
          <ac:spMkLst>
            <pc:docMk/>
            <pc:sldMk cId="631499876" sldId="256"/>
            <ac:spMk id="2" creationId="{00000000-0000-0000-0000-000000000000}"/>
          </ac:spMkLst>
        </pc:spChg>
        <pc:spChg chg="mod">
          <ac:chgData name="Bohidar, Victoria (DOE)" userId="S::victoria.bohidar@doe.virginia.gov::7395afba-8828-4532-81d3-ad45c894784c" providerId="AD" clId="Web-{F0F2C723-1D7A-32C2-9FD9-8AA7A1A251C3}" dt="2025-02-28T13:29:57.197" v="19" actId="20577"/>
          <ac:spMkLst>
            <pc:docMk/>
            <pc:sldMk cId="631499876" sldId="256"/>
            <ac:spMk id="3" creationId="{00000000-0000-0000-0000-000000000000}"/>
          </ac:spMkLst>
        </pc:spChg>
      </pc:sldChg>
    </pc:docChg>
  </pc:docChgLst>
  <pc:docChgLst>
    <pc:chgData name="Brown, Jessica (DOE)" userId="0d37cb1b-1f94-4053-8726-4e34988e32fd" providerId="ADAL" clId="{664AC221-302D-437D-888F-56E14B190033}"/>
    <pc:docChg chg="undo custSel modSld">
      <pc:chgData name="Brown, Jessica (DOE)" userId="0d37cb1b-1f94-4053-8726-4e34988e32fd" providerId="ADAL" clId="{664AC221-302D-437D-888F-56E14B190033}" dt="2025-03-11T16:28:06.500" v="381" actId="20577"/>
      <pc:docMkLst>
        <pc:docMk/>
      </pc:docMkLst>
      <pc:sldChg chg="addSp modSp">
        <pc:chgData name="Brown, Jessica (DOE)" userId="0d37cb1b-1f94-4053-8726-4e34988e32fd" providerId="ADAL" clId="{664AC221-302D-437D-888F-56E14B190033}" dt="2025-03-11T14:51:20.104" v="59"/>
        <pc:sldMkLst>
          <pc:docMk/>
          <pc:sldMk cId="3865478160" sldId="261"/>
        </pc:sldMkLst>
        <pc:spChg chg="add mod">
          <ac:chgData name="Brown, Jessica (DOE)" userId="0d37cb1b-1f94-4053-8726-4e34988e32fd" providerId="ADAL" clId="{664AC221-302D-437D-888F-56E14B190033}" dt="2025-03-11T14:51:20.104" v="59"/>
          <ac:spMkLst>
            <pc:docMk/>
            <pc:sldMk cId="3865478160" sldId="261"/>
            <ac:spMk id="3" creationId="{6DBDC31C-62DB-12AF-6D7F-AF5DF66B38C7}"/>
          </ac:spMkLst>
        </pc:spChg>
      </pc:sldChg>
      <pc:sldChg chg="addSp modSp mod">
        <pc:chgData name="Brown, Jessica (DOE)" userId="0d37cb1b-1f94-4053-8726-4e34988e32fd" providerId="ADAL" clId="{664AC221-302D-437D-888F-56E14B190033}" dt="2025-03-11T14:51:00.094" v="54" actId="1076"/>
        <pc:sldMkLst>
          <pc:docMk/>
          <pc:sldMk cId="1664294180" sldId="267"/>
        </pc:sldMkLst>
        <pc:spChg chg="mod">
          <ac:chgData name="Brown, Jessica (DOE)" userId="0d37cb1b-1f94-4053-8726-4e34988e32fd" providerId="ADAL" clId="{664AC221-302D-437D-888F-56E14B190033}" dt="2025-03-11T14:44:16.450" v="1" actId="948"/>
          <ac:spMkLst>
            <pc:docMk/>
            <pc:sldMk cId="1664294180" sldId="267"/>
            <ac:spMk id="4" creationId="{59106886-F605-4A21-2DB2-381F227BBABE}"/>
          </ac:spMkLst>
        </pc:spChg>
        <pc:spChg chg="add mod">
          <ac:chgData name="Brown, Jessica (DOE)" userId="0d37cb1b-1f94-4053-8726-4e34988e32fd" providerId="ADAL" clId="{664AC221-302D-437D-888F-56E14B190033}" dt="2025-03-11T14:51:00.094" v="54" actId="1076"/>
          <ac:spMkLst>
            <pc:docMk/>
            <pc:sldMk cId="1664294180" sldId="267"/>
            <ac:spMk id="5" creationId="{651B6787-6847-F8DB-AC4A-6FB26288F3D0}"/>
          </ac:spMkLst>
        </pc:spChg>
      </pc:sldChg>
      <pc:sldChg chg="addSp modSp mod">
        <pc:chgData name="Brown, Jessica (DOE)" userId="0d37cb1b-1f94-4053-8726-4e34988e32fd" providerId="ADAL" clId="{664AC221-302D-437D-888F-56E14B190033}" dt="2025-03-11T14:51:04.939" v="55"/>
        <pc:sldMkLst>
          <pc:docMk/>
          <pc:sldMk cId="3490727669" sldId="271"/>
        </pc:sldMkLst>
        <pc:spChg chg="mod">
          <ac:chgData name="Brown, Jessica (DOE)" userId="0d37cb1b-1f94-4053-8726-4e34988e32fd" providerId="ADAL" clId="{664AC221-302D-437D-888F-56E14B190033}" dt="2025-03-11T14:44:26.864" v="2" actId="948"/>
          <ac:spMkLst>
            <pc:docMk/>
            <pc:sldMk cId="3490727669" sldId="271"/>
            <ac:spMk id="4" creationId="{69E720D9-552E-E927-8178-0927F3F3C921}"/>
          </ac:spMkLst>
        </pc:spChg>
        <pc:spChg chg="add mod">
          <ac:chgData name="Brown, Jessica (DOE)" userId="0d37cb1b-1f94-4053-8726-4e34988e32fd" providerId="ADAL" clId="{664AC221-302D-437D-888F-56E14B190033}" dt="2025-03-11T14:51:04.939" v="55"/>
          <ac:spMkLst>
            <pc:docMk/>
            <pc:sldMk cId="3490727669" sldId="271"/>
            <ac:spMk id="5" creationId="{B82A4302-1D52-BF6D-72FF-55BBCEB68FB0}"/>
          </ac:spMkLst>
        </pc:spChg>
      </pc:sldChg>
      <pc:sldChg chg="addSp modSp mod">
        <pc:chgData name="Brown, Jessica (DOE)" userId="0d37cb1b-1f94-4053-8726-4e34988e32fd" providerId="ADAL" clId="{664AC221-302D-437D-888F-56E14B190033}" dt="2025-03-11T14:51:13.852" v="58" actId="1076"/>
        <pc:sldMkLst>
          <pc:docMk/>
          <pc:sldMk cId="2408047034" sldId="272"/>
        </pc:sldMkLst>
        <pc:spChg chg="add mod">
          <ac:chgData name="Brown, Jessica (DOE)" userId="0d37cb1b-1f94-4053-8726-4e34988e32fd" providerId="ADAL" clId="{664AC221-302D-437D-888F-56E14B190033}" dt="2025-03-11T14:51:06.898" v="56"/>
          <ac:spMkLst>
            <pc:docMk/>
            <pc:sldMk cId="2408047034" sldId="272"/>
            <ac:spMk id="4" creationId="{75105439-BE46-0434-A877-B93E63CBE22F}"/>
          </ac:spMkLst>
        </pc:spChg>
        <pc:picChg chg="mod">
          <ac:chgData name="Brown, Jessica (DOE)" userId="0d37cb1b-1f94-4053-8726-4e34988e32fd" providerId="ADAL" clId="{664AC221-302D-437D-888F-56E14B190033}" dt="2025-03-11T14:51:13.852" v="58" actId="1076"/>
          <ac:picMkLst>
            <pc:docMk/>
            <pc:sldMk cId="2408047034" sldId="272"/>
            <ac:picMk id="5" creationId="{71F258C3-9448-63EE-618C-C3351D2724D5}"/>
          </ac:picMkLst>
        </pc:picChg>
      </pc:sldChg>
      <pc:sldChg chg="addSp modSp mod">
        <pc:chgData name="Brown, Jessica (DOE)" userId="0d37cb1b-1f94-4053-8726-4e34988e32fd" providerId="ADAL" clId="{664AC221-302D-437D-888F-56E14B190033}" dt="2025-03-11T15:14:06.385" v="356" actId="948"/>
        <pc:sldMkLst>
          <pc:docMk/>
          <pc:sldMk cId="118642496" sldId="273"/>
        </pc:sldMkLst>
        <pc:spChg chg="mod">
          <ac:chgData name="Brown, Jessica (DOE)" userId="0d37cb1b-1f94-4053-8726-4e34988e32fd" providerId="ADAL" clId="{664AC221-302D-437D-888F-56E14B190033}" dt="2025-03-11T15:14:06.385" v="356" actId="948"/>
          <ac:spMkLst>
            <pc:docMk/>
            <pc:sldMk cId="118642496" sldId="273"/>
            <ac:spMk id="4" creationId="{BE762154-B16E-B6F2-2341-79A8EA8EFF9B}"/>
          </ac:spMkLst>
        </pc:spChg>
        <pc:spChg chg="add mod">
          <ac:chgData name="Brown, Jessica (DOE)" userId="0d37cb1b-1f94-4053-8726-4e34988e32fd" providerId="ADAL" clId="{664AC221-302D-437D-888F-56E14B190033}" dt="2025-03-11T15:02:30.123" v="274"/>
          <ac:spMkLst>
            <pc:docMk/>
            <pc:sldMk cId="118642496" sldId="273"/>
            <ac:spMk id="5" creationId="{C3E7DFE5-50F5-AA38-66DD-89B8EBB180AE}"/>
          </ac:spMkLst>
        </pc:spChg>
      </pc:sldChg>
      <pc:sldChg chg="modSp mod modNotesTx">
        <pc:chgData name="Brown, Jessica (DOE)" userId="0d37cb1b-1f94-4053-8726-4e34988e32fd" providerId="ADAL" clId="{664AC221-302D-437D-888F-56E14B190033}" dt="2025-03-11T14:45:38.948" v="6" actId="20577"/>
        <pc:sldMkLst>
          <pc:docMk/>
          <pc:sldMk cId="916901981" sldId="3527"/>
        </pc:sldMkLst>
        <pc:spChg chg="mod">
          <ac:chgData name="Brown, Jessica (DOE)" userId="0d37cb1b-1f94-4053-8726-4e34988e32fd" providerId="ADAL" clId="{664AC221-302D-437D-888F-56E14B190033}" dt="2025-03-11T14:45:30.508" v="5" actId="20577"/>
          <ac:spMkLst>
            <pc:docMk/>
            <pc:sldMk cId="916901981" sldId="3527"/>
            <ac:spMk id="1362" creationId="{00000000-0000-0000-0000-000000000000}"/>
          </ac:spMkLst>
        </pc:spChg>
      </pc:sldChg>
      <pc:sldChg chg="modNotesTx">
        <pc:chgData name="Brown, Jessica (DOE)" userId="0d37cb1b-1f94-4053-8726-4e34988e32fd" providerId="ADAL" clId="{664AC221-302D-437D-888F-56E14B190033}" dt="2025-03-11T14:46:05.829" v="9" actId="20577"/>
        <pc:sldMkLst>
          <pc:docMk/>
          <pc:sldMk cId="2174936137" sldId="3530"/>
        </pc:sldMkLst>
      </pc:sldChg>
      <pc:sldChg chg="modSp mod">
        <pc:chgData name="Brown, Jessica (DOE)" userId="0d37cb1b-1f94-4053-8726-4e34988e32fd" providerId="ADAL" clId="{664AC221-302D-437D-888F-56E14B190033}" dt="2025-03-11T14:55:00.548" v="64" actId="1076"/>
        <pc:sldMkLst>
          <pc:docMk/>
          <pc:sldMk cId="2625511534" sldId="3633"/>
        </pc:sldMkLst>
        <pc:spChg chg="mod">
          <ac:chgData name="Brown, Jessica (DOE)" userId="0d37cb1b-1f94-4053-8726-4e34988e32fd" providerId="ADAL" clId="{664AC221-302D-437D-888F-56E14B190033}" dt="2025-03-11T14:54:38.805" v="63" actId="20577"/>
          <ac:spMkLst>
            <pc:docMk/>
            <pc:sldMk cId="2625511534" sldId="3633"/>
            <ac:spMk id="2" creationId="{49E85C6D-F8C7-C0BA-074C-836EB222426E}"/>
          </ac:spMkLst>
        </pc:spChg>
        <pc:spChg chg="mod">
          <ac:chgData name="Brown, Jessica (DOE)" userId="0d37cb1b-1f94-4053-8726-4e34988e32fd" providerId="ADAL" clId="{664AC221-302D-437D-888F-56E14B190033}" dt="2025-03-11T14:50:47.544" v="12" actId="27636"/>
          <ac:spMkLst>
            <pc:docMk/>
            <pc:sldMk cId="2625511534" sldId="3633"/>
            <ac:spMk id="5" creationId="{91AC4A0E-B9EC-CF22-323B-29DE48F1D2C9}"/>
          </ac:spMkLst>
        </pc:spChg>
        <pc:spChg chg="mod">
          <ac:chgData name="Brown, Jessica (DOE)" userId="0d37cb1b-1f94-4053-8726-4e34988e32fd" providerId="ADAL" clId="{664AC221-302D-437D-888F-56E14B190033}" dt="2025-03-11T14:55:00.548" v="64" actId="1076"/>
          <ac:spMkLst>
            <pc:docMk/>
            <pc:sldMk cId="2625511534" sldId="3633"/>
            <ac:spMk id="8" creationId="{C9275BAB-0B3A-4F3C-C5FD-F0AF87CDB2CA}"/>
          </ac:spMkLst>
        </pc:spChg>
      </pc:sldChg>
      <pc:sldChg chg="modNotesTx">
        <pc:chgData name="Brown, Jessica (DOE)" userId="0d37cb1b-1f94-4053-8726-4e34988e32fd" providerId="ADAL" clId="{664AC221-302D-437D-888F-56E14B190033}" dt="2025-03-11T14:46:17.837" v="10" actId="20577"/>
        <pc:sldMkLst>
          <pc:docMk/>
          <pc:sldMk cId="1029603936" sldId="10808"/>
        </pc:sldMkLst>
      </pc:sldChg>
      <pc:sldChg chg="addSp modSp mod">
        <pc:chgData name="Brown, Jessica (DOE)" userId="0d37cb1b-1f94-4053-8726-4e34988e32fd" providerId="ADAL" clId="{664AC221-302D-437D-888F-56E14B190033}" dt="2025-03-11T14:58:51.636" v="206" actId="1076"/>
        <pc:sldMkLst>
          <pc:docMk/>
          <pc:sldMk cId="1761091909" sldId="10810"/>
        </pc:sldMkLst>
        <pc:spChg chg="mod">
          <ac:chgData name="Brown, Jessica (DOE)" userId="0d37cb1b-1f94-4053-8726-4e34988e32fd" providerId="ADAL" clId="{664AC221-302D-437D-888F-56E14B190033}" dt="2025-03-11T14:58:45.294" v="204" actId="14100"/>
          <ac:spMkLst>
            <pc:docMk/>
            <pc:sldMk cId="1761091909" sldId="10810"/>
            <ac:spMk id="2" creationId="{2292D4E6-CF2A-E20D-5481-52DA25C14B75}"/>
          </ac:spMkLst>
        </pc:spChg>
        <pc:spChg chg="add mod">
          <ac:chgData name="Brown, Jessica (DOE)" userId="0d37cb1b-1f94-4053-8726-4e34988e32fd" providerId="ADAL" clId="{664AC221-302D-437D-888F-56E14B190033}" dt="2025-03-11T14:58:51.636" v="206" actId="1076"/>
          <ac:spMkLst>
            <pc:docMk/>
            <pc:sldMk cId="1761091909" sldId="10810"/>
            <ac:spMk id="4" creationId="{7F707A88-227B-50E3-8D7A-14E727D258F0}"/>
          </ac:spMkLst>
        </pc:spChg>
        <pc:picChg chg="mod">
          <ac:chgData name="Brown, Jessica (DOE)" userId="0d37cb1b-1f94-4053-8726-4e34988e32fd" providerId="ADAL" clId="{664AC221-302D-437D-888F-56E14B190033}" dt="2025-03-11T14:58:48.435" v="205" actId="1076"/>
          <ac:picMkLst>
            <pc:docMk/>
            <pc:sldMk cId="1761091909" sldId="10810"/>
            <ac:picMk id="5" creationId="{B6031513-5859-12AC-2AC3-408392C20CB9}"/>
          </ac:picMkLst>
        </pc:picChg>
      </pc:sldChg>
      <pc:sldChg chg="addSp modSp mod modNotesTx">
        <pc:chgData name="Brown, Jessica (DOE)" userId="0d37cb1b-1f94-4053-8726-4e34988e32fd" providerId="ADAL" clId="{664AC221-302D-437D-888F-56E14B190033}" dt="2025-03-11T15:30:15.528" v="374" actId="20577"/>
        <pc:sldMkLst>
          <pc:docMk/>
          <pc:sldMk cId="2231921173" sldId="10811"/>
        </pc:sldMkLst>
        <pc:spChg chg="add mod">
          <ac:chgData name="Brown, Jessica (DOE)" userId="0d37cb1b-1f94-4053-8726-4e34988e32fd" providerId="ADAL" clId="{664AC221-302D-437D-888F-56E14B190033}" dt="2025-03-11T14:58:55.238" v="207"/>
          <ac:spMkLst>
            <pc:docMk/>
            <pc:sldMk cId="2231921173" sldId="10811"/>
            <ac:spMk id="4" creationId="{B20C82EB-7873-4F84-BB8B-680665DD05B0}"/>
          </ac:spMkLst>
        </pc:spChg>
        <pc:graphicFrameChg chg="modGraphic">
          <ac:chgData name="Brown, Jessica (DOE)" userId="0d37cb1b-1f94-4053-8726-4e34988e32fd" providerId="ADAL" clId="{664AC221-302D-437D-888F-56E14B190033}" dt="2025-03-11T14:56:44.898" v="166" actId="20577"/>
          <ac:graphicFrameMkLst>
            <pc:docMk/>
            <pc:sldMk cId="2231921173" sldId="10811"/>
            <ac:graphicFrameMk id="8" creationId="{9B6AF691-1B04-4B95-F273-F94CFFB21434}"/>
          </ac:graphicFrameMkLst>
        </pc:graphicFrameChg>
      </pc:sldChg>
      <pc:sldChg chg="addSp modSp mod">
        <pc:chgData name="Brown, Jessica (DOE)" userId="0d37cb1b-1f94-4053-8726-4e34988e32fd" providerId="ADAL" clId="{664AC221-302D-437D-888F-56E14B190033}" dt="2025-03-11T15:13:52.988" v="355" actId="5793"/>
        <pc:sldMkLst>
          <pc:docMk/>
          <pc:sldMk cId="516570994" sldId="10812"/>
        </pc:sldMkLst>
        <pc:spChg chg="mod">
          <ac:chgData name="Brown, Jessica (DOE)" userId="0d37cb1b-1f94-4053-8726-4e34988e32fd" providerId="ADAL" clId="{664AC221-302D-437D-888F-56E14B190033}" dt="2025-03-11T15:10:59.618" v="302" actId="14100"/>
          <ac:spMkLst>
            <pc:docMk/>
            <pc:sldMk cId="516570994" sldId="10812"/>
            <ac:spMk id="2" creationId="{9E604D8D-11A4-622D-77DA-F6968536A84F}"/>
          </ac:spMkLst>
        </pc:spChg>
        <pc:spChg chg="mod">
          <ac:chgData name="Brown, Jessica (DOE)" userId="0d37cb1b-1f94-4053-8726-4e34988e32fd" providerId="ADAL" clId="{664AC221-302D-437D-888F-56E14B190033}" dt="2025-03-11T15:13:52.988" v="355" actId="5793"/>
          <ac:spMkLst>
            <pc:docMk/>
            <pc:sldMk cId="516570994" sldId="10812"/>
            <ac:spMk id="4" creationId="{4840DEB5-2E3F-3EC8-7D39-FEF344483B09}"/>
          </ac:spMkLst>
        </pc:spChg>
        <pc:spChg chg="add mod">
          <ac:chgData name="Brown, Jessica (DOE)" userId="0d37cb1b-1f94-4053-8726-4e34988e32fd" providerId="ADAL" clId="{664AC221-302D-437D-888F-56E14B190033}" dt="2025-03-11T15:02:28.396" v="273"/>
          <ac:spMkLst>
            <pc:docMk/>
            <pc:sldMk cId="516570994" sldId="10812"/>
            <ac:spMk id="5" creationId="{1A692AE6-40FD-583A-0E0F-7E97F4C3EC81}"/>
          </ac:spMkLst>
        </pc:spChg>
      </pc:sldChg>
      <pc:sldChg chg="addSp modSp mod">
        <pc:chgData name="Brown, Jessica (DOE)" userId="0d37cb1b-1f94-4053-8726-4e34988e32fd" providerId="ADAL" clId="{664AC221-302D-437D-888F-56E14B190033}" dt="2025-03-11T15:10:24.997" v="301" actId="20577"/>
        <pc:sldMkLst>
          <pc:docMk/>
          <pc:sldMk cId="2004558809" sldId="10813"/>
        </pc:sldMkLst>
        <pc:spChg chg="mod">
          <ac:chgData name="Brown, Jessica (DOE)" userId="0d37cb1b-1f94-4053-8726-4e34988e32fd" providerId="ADAL" clId="{664AC221-302D-437D-888F-56E14B190033}" dt="2025-03-11T15:10:24.997" v="301" actId="20577"/>
          <ac:spMkLst>
            <pc:docMk/>
            <pc:sldMk cId="2004558809" sldId="10813"/>
            <ac:spMk id="4" creationId="{D2AA906D-2494-79F9-5194-77C9F503C90D}"/>
          </ac:spMkLst>
        </pc:spChg>
        <pc:spChg chg="add mod">
          <ac:chgData name="Brown, Jessica (DOE)" userId="0d37cb1b-1f94-4053-8726-4e34988e32fd" providerId="ADAL" clId="{664AC221-302D-437D-888F-56E14B190033}" dt="2025-03-11T15:02:26.717" v="272"/>
          <ac:spMkLst>
            <pc:docMk/>
            <pc:sldMk cId="2004558809" sldId="10813"/>
            <ac:spMk id="5" creationId="{07560E61-2789-6971-C56E-E93036A46FEC}"/>
          </ac:spMkLst>
        </pc:spChg>
      </pc:sldChg>
      <pc:sldChg chg="delSp mod">
        <pc:chgData name="Brown, Jessica (DOE)" userId="0d37cb1b-1f94-4053-8726-4e34988e32fd" providerId="ADAL" clId="{664AC221-302D-437D-888F-56E14B190033}" dt="2025-03-11T14:45:13.954" v="3" actId="478"/>
        <pc:sldMkLst>
          <pc:docMk/>
          <pc:sldMk cId="721868368" sldId="10815"/>
        </pc:sldMkLst>
        <pc:spChg chg="del">
          <ac:chgData name="Brown, Jessica (DOE)" userId="0d37cb1b-1f94-4053-8726-4e34988e32fd" providerId="ADAL" clId="{664AC221-302D-437D-888F-56E14B190033}" dt="2025-03-11T14:45:13.954" v="3" actId="478"/>
          <ac:spMkLst>
            <pc:docMk/>
            <pc:sldMk cId="721868368" sldId="10815"/>
            <ac:spMk id="4" creationId="{C4902CB6-07C7-FC4A-8ABB-02F65298F22E}"/>
          </ac:spMkLst>
        </pc:spChg>
      </pc:sldChg>
      <pc:sldChg chg="delSp mod">
        <pc:chgData name="Brown, Jessica (DOE)" userId="0d37cb1b-1f94-4053-8726-4e34988e32fd" providerId="ADAL" clId="{664AC221-302D-437D-888F-56E14B190033}" dt="2025-03-11T14:55:26.878" v="65" actId="478"/>
        <pc:sldMkLst>
          <pc:docMk/>
          <pc:sldMk cId="4102325436" sldId="10816"/>
        </pc:sldMkLst>
        <pc:spChg chg="del">
          <ac:chgData name="Brown, Jessica (DOE)" userId="0d37cb1b-1f94-4053-8726-4e34988e32fd" providerId="ADAL" clId="{664AC221-302D-437D-888F-56E14B190033}" dt="2025-03-11T14:55:26.878" v="65" actId="478"/>
          <ac:spMkLst>
            <pc:docMk/>
            <pc:sldMk cId="4102325436" sldId="10816"/>
            <ac:spMk id="3" creationId="{4FDBB209-24B1-9D9E-45CE-D20B60561746}"/>
          </ac:spMkLst>
        </pc:spChg>
      </pc:sldChg>
      <pc:sldChg chg="addSp modSp mod">
        <pc:chgData name="Brown, Jessica (DOE)" userId="0d37cb1b-1f94-4053-8726-4e34988e32fd" providerId="ADAL" clId="{664AC221-302D-437D-888F-56E14B190033}" dt="2025-03-11T14:58:57.717" v="208"/>
        <pc:sldMkLst>
          <pc:docMk/>
          <pc:sldMk cId="1042809773" sldId="10817"/>
        </pc:sldMkLst>
        <pc:spChg chg="mod">
          <ac:chgData name="Brown, Jessica (DOE)" userId="0d37cb1b-1f94-4053-8726-4e34988e32fd" providerId="ADAL" clId="{664AC221-302D-437D-888F-56E14B190033}" dt="2025-03-11T14:57:53.115" v="173" actId="948"/>
          <ac:spMkLst>
            <pc:docMk/>
            <pc:sldMk cId="1042809773" sldId="10817"/>
            <ac:spMk id="4" creationId="{F56198F7-82AF-71BD-856B-4A1FE5661333}"/>
          </ac:spMkLst>
        </pc:spChg>
        <pc:spChg chg="add mod">
          <ac:chgData name="Brown, Jessica (DOE)" userId="0d37cb1b-1f94-4053-8726-4e34988e32fd" providerId="ADAL" clId="{664AC221-302D-437D-888F-56E14B190033}" dt="2025-03-11T14:58:57.717" v="208"/>
          <ac:spMkLst>
            <pc:docMk/>
            <pc:sldMk cId="1042809773" sldId="10817"/>
            <ac:spMk id="5" creationId="{032A9FE8-6F1B-77ED-D06E-C788FB5A0632}"/>
          </ac:spMkLst>
        </pc:spChg>
      </pc:sldChg>
      <pc:sldChg chg="delSp modSp mod">
        <pc:chgData name="Brown, Jessica (DOE)" userId="0d37cb1b-1f94-4053-8726-4e34988e32fd" providerId="ADAL" clId="{664AC221-302D-437D-888F-56E14B190033}" dt="2025-03-11T15:10:15.518" v="299" actId="14100"/>
        <pc:sldMkLst>
          <pc:docMk/>
          <pc:sldMk cId="1675561695" sldId="10818"/>
        </pc:sldMkLst>
        <pc:spChg chg="mod">
          <ac:chgData name="Brown, Jessica (DOE)" userId="0d37cb1b-1f94-4053-8726-4e34988e32fd" providerId="ADAL" clId="{664AC221-302D-437D-888F-56E14B190033}" dt="2025-03-11T15:10:15.518" v="299" actId="14100"/>
          <ac:spMkLst>
            <pc:docMk/>
            <pc:sldMk cId="1675561695" sldId="10818"/>
            <ac:spMk id="2" creationId="{BB4648C6-8712-12B6-F496-9F617C6C7A58}"/>
          </ac:spMkLst>
        </pc:spChg>
        <pc:spChg chg="del">
          <ac:chgData name="Brown, Jessica (DOE)" userId="0d37cb1b-1f94-4053-8726-4e34988e32fd" providerId="ADAL" clId="{664AC221-302D-437D-888F-56E14B190033}" dt="2025-03-11T15:10:09.416" v="298" actId="478"/>
          <ac:spMkLst>
            <pc:docMk/>
            <pc:sldMk cId="1675561695" sldId="10818"/>
            <ac:spMk id="4" creationId="{C4902CB6-07C7-FC4A-8ABB-02F65298F22E}"/>
          </ac:spMkLst>
        </pc:spChg>
      </pc:sldChg>
      <pc:sldChg chg="addSp modSp modNotesTx">
        <pc:chgData name="Brown, Jessica (DOE)" userId="0d37cb1b-1f94-4053-8726-4e34988e32fd" providerId="ADAL" clId="{664AC221-302D-437D-888F-56E14B190033}" dt="2025-03-11T15:33:14.899" v="375" actId="20577"/>
        <pc:sldMkLst>
          <pc:docMk/>
          <pc:sldMk cId="2687901768" sldId="10820"/>
        </pc:sldMkLst>
        <pc:spChg chg="add mod">
          <ac:chgData name="Brown, Jessica (DOE)" userId="0d37cb1b-1f94-4053-8726-4e34988e32fd" providerId="ADAL" clId="{664AC221-302D-437D-888F-56E14B190033}" dt="2025-03-11T14:59:01.906" v="210"/>
          <ac:spMkLst>
            <pc:docMk/>
            <pc:sldMk cId="2687901768" sldId="10820"/>
            <ac:spMk id="3" creationId="{D4DE9478-30C0-99CD-E711-44B2EA194DEA}"/>
          </ac:spMkLst>
        </pc:spChg>
      </pc:sldChg>
      <pc:sldChg chg="addSp modSp">
        <pc:chgData name="Brown, Jessica (DOE)" userId="0d37cb1b-1f94-4053-8726-4e34988e32fd" providerId="ADAL" clId="{664AC221-302D-437D-888F-56E14B190033}" dt="2025-03-11T15:02:10.192" v="264"/>
        <pc:sldMkLst>
          <pc:docMk/>
          <pc:sldMk cId="1089017101" sldId="10821"/>
        </pc:sldMkLst>
        <pc:spChg chg="add mod">
          <ac:chgData name="Brown, Jessica (DOE)" userId="0d37cb1b-1f94-4053-8726-4e34988e32fd" providerId="ADAL" clId="{664AC221-302D-437D-888F-56E14B190033}" dt="2025-03-11T15:02:10.192" v="264"/>
          <ac:spMkLst>
            <pc:docMk/>
            <pc:sldMk cId="1089017101" sldId="10821"/>
            <ac:spMk id="5" creationId="{2E338F17-D560-EC05-E7C3-4F64F74E3841}"/>
          </ac:spMkLst>
        </pc:spChg>
      </pc:sldChg>
      <pc:sldChg chg="addSp modSp mod">
        <pc:chgData name="Brown, Jessica (DOE)" userId="0d37cb1b-1f94-4053-8726-4e34988e32fd" providerId="ADAL" clId="{664AC221-302D-437D-888F-56E14B190033}" dt="2025-03-11T15:07:03.117" v="287" actId="948"/>
        <pc:sldMkLst>
          <pc:docMk/>
          <pc:sldMk cId="3106868412" sldId="10822"/>
        </pc:sldMkLst>
        <pc:spChg chg="mod">
          <ac:chgData name="Brown, Jessica (DOE)" userId="0d37cb1b-1f94-4053-8726-4e34988e32fd" providerId="ADAL" clId="{664AC221-302D-437D-888F-56E14B190033}" dt="2025-03-11T15:07:03.117" v="287" actId="948"/>
          <ac:spMkLst>
            <pc:docMk/>
            <pc:sldMk cId="3106868412" sldId="10822"/>
            <ac:spMk id="3" creationId="{96CC2774-8264-1997-67E7-A58F568E90D0}"/>
          </ac:spMkLst>
        </pc:spChg>
        <pc:spChg chg="add mod">
          <ac:chgData name="Brown, Jessica (DOE)" userId="0d37cb1b-1f94-4053-8726-4e34988e32fd" providerId="ADAL" clId="{664AC221-302D-437D-888F-56E14B190033}" dt="2025-03-11T15:02:16.876" v="268"/>
          <ac:spMkLst>
            <pc:docMk/>
            <pc:sldMk cId="3106868412" sldId="10822"/>
            <ac:spMk id="5" creationId="{80C27AA9-3164-13A8-2E1C-63FD10FAFD51}"/>
          </ac:spMkLst>
        </pc:spChg>
      </pc:sldChg>
      <pc:sldChg chg="addSp modSp mod modNotesTx">
        <pc:chgData name="Brown, Jessica (DOE)" userId="0d37cb1b-1f94-4053-8726-4e34988e32fd" providerId="ADAL" clId="{664AC221-302D-437D-888F-56E14B190033}" dt="2025-03-11T16:28:06.500" v="381" actId="20577"/>
        <pc:sldMkLst>
          <pc:docMk/>
          <pc:sldMk cId="620258529" sldId="10823"/>
        </pc:sldMkLst>
        <pc:spChg chg="add mod">
          <ac:chgData name="Brown, Jessica (DOE)" userId="0d37cb1b-1f94-4053-8726-4e34988e32fd" providerId="ADAL" clId="{664AC221-302D-437D-888F-56E14B190033}" dt="2025-03-11T15:02:18.774" v="269"/>
          <ac:spMkLst>
            <pc:docMk/>
            <pc:sldMk cId="620258529" sldId="10823"/>
            <ac:spMk id="3" creationId="{53CC7E16-2C37-DFC3-D126-9151ECB21E30}"/>
          </ac:spMkLst>
        </pc:spChg>
        <pc:graphicFrameChg chg="modGraphic">
          <ac:chgData name="Brown, Jessica (DOE)" userId="0d37cb1b-1f94-4053-8726-4e34988e32fd" providerId="ADAL" clId="{664AC221-302D-437D-888F-56E14B190033}" dt="2025-03-11T16:28:06.500" v="381" actId="20577"/>
          <ac:graphicFrameMkLst>
            <pc:docMk/>
            <pc:sldMk cId="620258529" sldId="10823"/>
            <ac:graphicFrameMk id="14" creationId="{0617332D-D1B1-6066-0E70-3387FD70FB74}"/>
          </ac:graphicFrameMkLst>
        </pc:graphicFrameChg>
      </pc:sldChg>
      <pc:sldChg chg="addSp modSp mod">
        <pc:chgData name="Brown, Jessica (DOE)" userId="0d37cb1b-1f94-4053-8726-4e34988e32fd" providerId="ADAL" clId="{664AC221-302D-437D-888F-56E14B190033}" dt="2025-03-11T15:09:49.426" v="297" actId="1076"/>
        <pc:sldMkLst>
          <pc:docMk/>
          <pc:sldMk cId="375951827" sldId="10824"/>
        </pc:sldMkLst>
        <pc:spChg chg="mod">
          <ac:chgData name="Brown, Jessica (DOE)" userId="0d37cb1b-1f94-4053-8726-4e34988e32fd" providerId="ADAL" clId="{664AC221-302D-437D-888F-56E14B190033}" dt="2025-03-11T15:09:45.840" v="296" actId="14100"/>
          <ac:spMkLst>
            <pc:docMk/>
            <pc:sldMk cId="375951827" sldId="10824"/>
            <ac:spMk id="2" creationId="{08013411-9015-C261-9596-08D0CA39422F}"/>
          </ac:spMkLst>
        </pc:spChg>
        <pc:spChg chg="add mod">
          <ac:chgData name="Brown, Jessica (DOE)" userId="0d37cb1b-1f94-4053-8726-4e34988e32fd" providerId="ADAL" clId="{664AC221-302D-437D-888F-56E14B190033}" dt="2025-03-11T15:02:23.264" v="271"/>
          <ac:spMkLst>
            <pc:docMk/>
            <pc:sldMk cId="375951827" sldId="10824"/>
            <ac:spMk id="3" creationId="{ECC8D82F-04D4-9897-9FDD-CE029F115486}"/>
          </ac:spMkLst>
        </pc:spChg>
        <pc:picChg chg="mod">
          <ac:chgData name="Brown, Jessica (DOE)" userId="0d37cb1b-1f94-4053-8726-4e34988e32fd" providerId="ADAL" clId="{664AC221-302D-437D-888F-56E14B190033}" dt="2025-03-11T15:09:49.426" v="297" actId="1076"/>
          <ac:picMkLst>
            <pc:docMk/>
            <pc:sldMk cId="375951827" sldId="10824"/>
            <ac:picMk id="4" creationId="{8F99D789-8993-7F58-83A7-F727DFF20D03}"/>
          </ac:picMkLst>
        </pc:picChg>
      </pc:sldChg>
      <pc:sldChg chg="addSp modSp mod">
        <pc:chgData name="Brown, Jessica (DOE)" userId="0d37cb1b-1f94-4053-8726-4e34988e32fd" providerId="ADAL" clId="{664AC221-302D-437D-888F-56E14B190033}" dt="2025-03-11T15:09:32.738" v="295" actId="20577"/>
        <pc:sldMkLst>
          <pc:docMk/>
          <pc:sldMk cId="388299944" sldId="10825"/>
        </pc:sldMkLst>
        <pc:spChg chg="mod">
          <ac:chgData name="Brown, Jessica (DOE)" userId="0d37cb1b-1f94-4053-8726-4e34988e32fd" providerId="ADAL" clId="{664AC221-302D-437D-888F-56E14B190033}" dt="2025-03-11T15:09:32.738" v="295" actId="20577"/>
          <ac:spMkLst>
            <pc:docMk/>
            <pc:sldMk cId="388299944" sldId="10825"/>
            <ac:spMk id="3" creationId="{893F648A-325A-3F10-5DC5-8BD40DACC13D}"/>
          </ac:spMkLst>
        </pc:spChg>
        <pc:spChg chg="add mod">
          <ac:chgData name="Brown, Jessica (DOE)" userId="0d37cb1b-1f94-4053-8726-4e34988e32fd" providerId="ADAL" clId="{664AC221-302D-437D-888F-56E14B190033}" dt="2025-03-11T15:02:20.799" v="270"/>
          <ac:spMkLst>
            <pc:docMk/>
            <pc:sldMk cId="388299944" sldId="10825"/>
            <ac:spMk id="8" creationId="{E38A8F58-F385-B51A-F094-AF341D7CBE7D}"/>
          </ac:spMkLst>
        </pc:spChg>
      </pc:sldChg>
      <pc:sldChg chg="addSp modSp mod">
        <pc:chgData name="Brown, Jessica (DOE)" userId="0d37cb1b-1f94-4053-8726-4e34988e32fd" providerId="ADAL" clId="{664AC221-302D-437D-888F-56E14B190033}" dt="2025-03-11T15:05:57.358" v="280" actId="6549"/>
        <pc:sldMkLst>
          <pc:docMk/>
          <pc:sldMk cId="2648224802" sldId="10826"/>
        </pc:sldMkLst>
        <pc:spChg chg="mod">
          <ac:chgData name="Brown, Jessica (DOE)" userId="0d37cb1b-1f94-4053-8726-4e34988e32fd" providerId="ADAL" clId="{664AC221-302D-437D-888F-56E14B190033}" dt="2025-03-11T15:05:57.358" v="280" actId="6549"/>
          <ac:spMkLst>
            <pc:docMk/>
            <pc:sldMk cId="2648224802" sldId="10826"/>
            <ac:spMk id="3" creationId="{E47C2C5B-CC0D-36E5-A42F-62F9F8925E7D}"/>
          </ac:spMkLst>
        </pc:spChg>
        <pc:spChg chg="add mod">
          <ac:chgData name="Brown, Jessica (DOE)" userId="0d37cb1b-1f94-4053-8726-4e34988e32fd" providerId="ADAL" clId="{664AC221-302D-437D-888F-56E14B190033}" dt="2025-03-11T15:02:13.675" v="266"/>
          <ac:spMkLst>
            <pc:docMk/>
            <pc:sldMk cId="2648224802" sldId="10826"/>
            <ac:spMk id="5" creationId="{DA0A6D59-AEFB-FFA4-0972-27BA9156555D}"/>
          </ac:spMkLst>
        </pc:spChg>
      </pc:sldChg>
      <pc:sldChg chg="addSp modSp">
        <pc:chgData name="Brown, Jessica (DOE)" userId="0d37cb1b-1f94-4053-8726-4e34988e32fd" providerId="ADAL" clId="{664AC221-302D-437D-888F-56E14B190033}" dt="2025-03-11T15:02:15.260" v="267"/>
        <pc:sldMkLst>
          <pc:docMk/>
          <pc:sldMk cId="3801580341" sldId="10827"/>
        </pc:sldMkLst>
        <pc:spChg chg="add mod">
          <ac:chgData name="Brown, Jessica (DOE)" userId="0d37cb1b-1f94-4053-8726-4e34988e32fd" providerId="ADAL" clId="{664AC221-302D-437D-888F-56E14B190033}" dt="2025-03-11T15:02:15.260" v="267"/>
          <ac:spMkLst>
            <pc:docMk/>
            <pc:sldMk cId="3801580341" sldId="10827"/>
            <ac:spMk id="5" creationId="{D3D92449-49C9-F779-5ECD-47A707C29697}"/>
          </ac:spMkLst>
        </pc:spChg>
      </pc:sldChg>
      <pc:sldChg chg="addSp modSp mod">
        <pc:chgData name="Brown, Jessica (DOE)" userId="0d37cb1b-1f94-4053-8726-4e34988e32fd" providerId="ADAL" clId="{664AC221-302D-437D-888F-56E14B190033}" dt="2025-03-11T14:58:59.647" v="209"/>
        <pc:sldMkLst>
          <pc:docMk/>
          <pc:sldMk cId="10179896" sldId="10828"/>
        </pc:sldMkLst>
        <pc:spChg chg="mod">
          <ac:chgData name="Brown, Jessica (DOE)" userId="0d37cb1b-1f94-4053-8726-4e34988e32fd" providerId="ADAL" clId="{664AC221-302D-437D-888F-56E14B190033}" dt="2025-03-11T14:58:34.627" v="202" actId="948"/>
          <ac:spMkLst>
            <pc:docMk/>
            <pc:sldMk cId="10179896" sldId="10828"/>
            <ac:spMk id="3" creationId="{FFF56B9E-C922-90DD-4A67-9795671A305A}"/>
          </ac:spMkLst>
        </pc:spChg>
        <pc:spChg chg="add mod">
          <ac:chgData name="Brown, Jessica (DOE)" userId="0d37cb1b-1f94-4053-8726-4e34988e32fd" providerId="ADAL" clId="{664AC221-302D-437D-888F-56E14B190033}" dt="2025-03-11T14:58:59.647" v="209"/>
          <ac:spMkLst>
            <pc:docMk/>
            <pc:sldMk cId="10179896" sldId="10828"/>
            <ac:spMk id="5" creationId="{8CB4E941-7454-6363-3537-1950A9D79F77}"/>
          </ac:spMkLst>
        </pc:spChg>
      </pc:sldChg>
      <pc:sldChg chg="addSp modSp modNotesTx">
        <pc:chgData name="Brown, Jessica (DOE)" userId="0d37cb1b-1f94-4053-8726-4e34988e32fd" providerId="ADAL" clId="{664AC221-302D-437D-888F-56E14B190033}" dt="2025-03-11T15:02:03.430" v="260"/>
        <pc:sldMkLst>
          <pc:docMk/>
          <pc:sldMk cId="3768883123" sldId="10830"/>
        </pc:sldMkLst>
        <pc:spChg chg="add mod">
          <ac:chgData name="Brown, Jessica (DOE)" userId="0d37cb1b-1f94-4053-8726-4e34988e32fd" providerId="ADAL" clId="{664AC221-302D-437D-888F-56E14B190033}" dt="2025-03-11T15:02:03.430" v="260"/>
          <ac:spMkLst>
            <pc:docMk/>
            <pc:sldMk cId="3768883123" sldId="10830"/>
            <ac:spMk id="3" creationId="{171DA9BB-7B63-34D4-9679-F3E038392216}"/>
          </ac:spMkLst>
        </pc:spChg>
      </pc:sldChg>
      <pc:sldChg chg="addSp modSp mod">
        <pc:chgData name="Brown, Jessica (DOE)" userId="0d37cb1b-1f94-4053-8726-4e34988e32fd" providerId="ADAL" clId="{664AC221-302D-437D-888F-56E14B190033}" dt="2025-03-11T15:02:46.716" v="275" actId="20577"/>
        <pc:sldMkLst>
          <pc:docMk/>
          <pc:sldMk cId="905569273" sldId="10833"/>
        </pc:sldMkLst>
        <pc:spChg chg="mod">
          <ac:chgData name="Brown, Jessica (DOE)" userId="0d37cb1b-1f94-4053-8726-4e34988e32fd" providerId="ADAL" clId="{664AC221-302D-437D-888F-56E14B190033}" dt="2025-03-11T15:02:46.716" v="275" actId="20577"/>
          <ac:spMkLst>
            <pc:docMk/>
            <pc:sldMk cId="905569273" sldId="10833"/>
            <ac:spMk id="3" creationId="{10903347-ABD0-2632-EE08-425D9592ACA8}"/>
          </ac:spMkLst>
        </pc:spChg>
        <pc:spChg chg="add mod">
          <ac:chgData name="Brown, Jessica (DOE)" userId="0d37cb1b-1f94-4053-8726-4e34988e32fd" providerId="ADAL" clId="{664AC221-302D-437D-888F-56E14B190033}" dt="2025-03-11T15:02:11.902" v="265"/>
          <ac:spMkLst>
            <pc:docMk/>
            <pc:sldMk cId="905569273" sldId="10833"/>
            <ac:spMk id="5" creationId="{3960FD0C-1E07-CDFE-DF75-3B22F39F37D9}"/>
          </ac:spMkLst>
        </pc:spChg>
      </pc:sldChg>
      <pc:sldChg chg="addSp modSp modNotesTx">
        <pc:chgData name="Brown, Jessica (DOE)" userId="0d37cb1b-1f94-4053-8726-4e34988e32fd" providerId="ADAL" clId="{664AC221-302D-437D-888F-56E14B190033}" dt="2025-03-11T15:02:04.842" v="261"/>
        <pc:sldMkLst>
          <pc:docMk/>
          <pc:sldMk cId="3247775253" sldId="10835"/>
        </pc:sldMkLst>
        <pc:spChg chg="add mod">
          <ac:chgData name="Brown, Jessica (DOE)" userId="0d37cb1b-1f94-4053-8726-4e34988e32fd" providerId="ADAL" clId="{664AC221-302D-437D-888F-56E14B190033}" dt="2025-03-11T15:02:04.842" v="261"/>
          <ac:spMkLst>
            <pc:docMk/>
            <pc:sldMk cId="3247775253" sldId="10835"/>
            <ac:spMk id="3" creationId="{604E4401-72C1-546B-1963-A55A0988CB18}"/>
          </ac:spMkLst>
        </pc:spChg>
      </pc:sldChg>
      <pc:sldChg chg="addSp modSp modNotesTx">
        <pc:chgData name="Brown, Jessica (DOE)" userId="0d37cb1b-1f94-4053-8726-4e34988e32fd" providerId="ADAL" clId="{664AC221-302D-437D-888F-56E14B190033}" dt="2025-03-11T15:02:07.006" v="262"/>
        <pc:sldMkLst>
          <pc:docMk/>
          <pc:sldMk cId="1401272276" sldId="10836"/>
        </pc:sldMkLst>
        <pc:spChg chg="add mod">
          <ac:chgData name="Brown, Jessica (DOE)" userId="0d37cb1b-1f94-4053-8726-4e34988e32fd" providerId="ADAL" clId="{664AC221-302D-437D-888F-56E14B190033}" dt="2025-03-11T15:02:07.006" v="262"/>
          <ac:spMkLst>
            <pc:docMk/>
            <pc:sldMk cId="1401272276" sldId="10836"/>
            <ac:spMk id="3" creationId="{5BD285F8-434F-79CE-4A72-BC6E1C7C2EFD}"/>
          </ac:spMkLst>
        </pc:spChg>
      </pc:sldChg>
      <pc:sldChg chg="addSp modSp modNotesTx">
        <pc:chgData name="Brown, Jessica (DOE)" userId="0d37cb1b-1f94-4053-8726-4e34988e32fd" providerId="ADAL" clId="{664AC221-302D-437D-888F-56E14B190033}" dt="2025-03-11T15:02:08.339" v="263"/>
        <pc:sldMkLst>
          <pc:docMk/>
          <pc:sldMk cId="3350216329" sldId="10837"/>
        </pc:sldMkLst>
        <pc:spChg chg="add mod">
          <ac:chgData name="Brown, Jessica (DOE)" userId="0d37cb1b-1f94-4053-8726-4e34988e32fd" providerId="ADAL" clId="{664AC221-302D-437D-888F-56E14B190033}" dt="2025-03-11T15:02:08.339" v="263"/>
          <ac:spMkLst>
            <pc:docMk/>
            <pc:sldMk cId="3350216329" sldId="10837"/>
            <ac:spMk id="3" creationId="{6D91EA51-DB41-9289-5D35-F99619CB9B04}"/>
          </ac:spMkLst>
        </pc:spChg>
      </pc:sldChg>
      <pc:sldChg chg="addSp modSp modNotesTx">
        <pc:chgData name="Brown, Jessica (DOE)" userId="0d37cb1b-1f94-4053-8726-4e34988e32fd" providerId="ADAL" clId="{664AC221-302D-437D-888F-56E14B190033}" dt="2025-03-11T15:33:18.422" v="376" actId="20577"/>
        <pc:sldMkLst>
          <pc:docMk/>
          <pc:sldMk cId="1408650508" sldId="10838"/>
        </pc:sldMkLst>
        <pc:spChg chg="add mod">
          <ac:chgData name="Brown, Jessica (DOE)" userId="0d37cb1b-1f94-4053-8726-4e34988e32fd" providerId="ADAL" clId="{664AC221-302D-437D-888F-56E14B190033}" dt="2025-03-11T15:02:01.893" v="259"/>
          <ac:spMkLst>
            <pc:docMk/>
            <pc:sldMk cId="1408650508" sldId="10838"/>
            <ac:spMk id="5" creationId="{8B52CF95-CE79-36EC-6167-7FD48F6E70EE}"/>
          </ac:spMkLst>
        </pc:spChg>
      </pc:sldChg>
    </pc:docChg>
  </pc:docChgLst>
  <pc:docChgLst>
    <pc:chgData name="Bohidar, Victoria (DOE)" userId="7395afba-8828-4532-81d3-ad45c894784c" providerId="ADAL" clId="{77C0EAB5-2719-457C-A48E-D7BE3EC0C34E}"/>
    <pc:docChg chg="modSld">
      <pc:chgData name="Bohidar, Victoria (DOE)" userId="7395afba-8828-4532-81d3-ad45c894784c" providerId="ADAL" clId="{77C0EAB5-2719-457C-A48E-D7BE3EC0C34E}" dt="2025-02-03T17:43:00.375" v="17" actId="20577"/>
      <pc:docMkLst>
        <pc:docMk/>
      </pc:docMkLst>
      <pc:sldChg chg="modSp mod">
        <pc:chgData name="Bohidar, Victoria (DOE)" userId="7395afba-8828-4532-81d3-ad45c894784c" providerId="ADAL" clId="{77C0EAB5-2719-457C-A48E-D7BE3EC0C34E}" dt="2025-02-03T17:43:00.375" v="17" actId="20577"/>
        <pc:sldMkLst>
          <pc:docMk/>
          <pc:sldMk cId="631499876" sldId="256"/>
        </pc:sldMkLst>
        <pc:spChg chg="mod">
          <ac:chgData name="Bohidar, Victoria (DOE)" userId="7395afba-8828-4532-81d3-ad45c894784c" providerId="ADAL" clId="{77C0EAB5-2719-457C-A48E-D7BE3EC0C34E}" dt="2025-02-03T17:43:00.375" v="17" actId="20577"/>
          <ac:spMkLst>
            <pc:docMk/>
            <pc:sldMk cId="631499876" sldId="256"/>
            <ac:spMk id="3" creationId="{00000000-0000-0000-0000-000000000000}"/>
          </ac:spMkLst>
        </pc:spChg>
      </pc:sldChg>
    </pc:docChg>
  </pc:docChgLst>
  <pc:docChgLst>
    <pc:chgData name="Bohidar, Victoria (DOE)" userId="S::victoria.bohidar@doe.virginia.gov::7395afba-8828-4532-81d3-ad45c894784c" providerId="AD" clId="Web-{172FC51C-B596-15A3-DF3A-3C71A99E4A7E}"/>
    <pc:docChg chg="modSld">
      <pc:chgData name="Bohidar, Victoria (DOE)" userId="S::victoria.bohidar@doe.virginia.gov::7395afba-8828-4532-81d3-ad45c894784c" providerId="AD" clId="Web-{172FC51C-B596-15A3-DF3A-3C71A99E4A7E}" dt="2025-03-11T16:24:28.403" v="441" actId="20577"/>
      <pc:docMkLst>
        <pc:docMk/>
      </pc:docMkLst>
      <pc:sldChg chg="modSp">
        <pc:chgData name="Bohidar, Victoria (DOE)" userId="S::victoria.bohidar@doe.virginia.gov::7395afba-8828-4532-81d3-ad45c894784c" providerId="AD" clId="Web-{172FC51C-B596-15A3-DF3A-3C71A99E4A7E}" dt="2025-03-11T16:24:28.403" v="441" actId="20577"/>
        <pc:sldMkLst>
          <pc:docMk/>
          <pc:sldMk cId="118642496" sldId="273"/>
        </pc:sldMkLst>
        <pc:spChg chg="mod">
          <ac:chgData name="Bohidar, Victoria (DOE)" userId="S::victoria.bohidar@doe.virginia.gov::7395afba-8828-4532-81d3-ad45c894784c" providerId="AD" clId="Web-{172FC51C-B596-15A3-DF3A-3C71A99E4A7E}" dt="2025-03-11T16:24:28.403" v="441" actId="20577"/>
          <ac:spMkLst>
            <pc:docMk/>
            <pc:sldMk cId="118642496" sldId="273"/>
            <ac:spMk id="4" creationId="{BE762154-B16E-B6F2-2341-79A8EA8EFF9B}"/>
          </ac:spMkLst>
        </pc:spChg>
      </pc:sldChg>
      <pc:sldChg chg="modNotes">
        <pc:chgData name="Bohidar, Victoria (DOE)" userId="S::victoria.bohidar@doe.virginia.gov::7395afba-8828-4532-81d3-ad45c894784c" providerId="AD" clId="Web-{172FC51C-B596-15A3-DF3A-3C71A99E4A7E}" dt="2025-03-11T16:12:57.161" v="1"/>
        <pc:sldMkLst>
          <pc:docMk/>
          <pc:sldMk cId="2839954567" sldId="2792"/>
        </pc:sldMkLst>
      </pc:sldChg>
      <pc:sldChg chg="modSp">
        <pc:chgData name="Bohidar, Victoria (DOE)" userId="S::victoria.bohidar@doe.virginia.gov::7395afba-8828-4532-81d3-ad45c894784c" providerId="AD" clId="Web-{172FC51C-B596-15A3-DF3A-3C71A99E4A7E}" dt="2025-03-11T16:22:02.667" v="409"/>
        <pc:sldMkLst>
          <pc:docMk/>
          <pc:sldMk cId="620258529" sldId="10823"/>
        </pc:sldMkLst>
        <pc:graphicFrameChg chg="mod modGraphic">
          <ac:chgData name="Bohidar, Victoria (DOE)" userId="S::victoria.bohidar@doe.virginia.gov::7395afba-8828-4532-81d3-ad45c894784c" providerId="AD" clId="Web-{172FC51C-B596-15A3-DF3A-3C71A99E4A7E}" dt="2025-03-11T16:22:02.667" v="409"/>
          <ac:graphicFrameMkLst>
            <pc:docMk/>
            <pc:sldMk cId="620258529" sldId="10823"/>
            <ac:graphicFrameMk id="14" creationId="{0617332D-D1B1-6066-0E70-3387FD70FB74}"/>
          </ac:graphicFrameMkLst>
        </pc:graphicFrameChg>
      </pc:sldChg>
    </pc:docChg>
  </pc:docChgLst>
  <pc:docChgLst>
    <pc:chgData name="Bohidar, Victoria (DOE)" userId="S::victoria.bohidar@doe.virginia.gov::7395afba-8828-4532-81d3-ad45c894784c" providerId="AD" clId="Web-{CA9E9690-5BF2-E0E7-1206-596C9B45C2CF}"/>
    <pc:docChg chg="addSld delSld modSld sldOrd">
      <pc:chgData name="Bohidar, Victoria (DOE)" userId="S::victoria.bohidar@doe.virginia.gov::7395afba-8828-4532-81d3-ad45c894784c" providerId="AD" clId="Web-{CA9E9690-5BF2-E0E7-1206-596C9B45C2CF}" dt="2025-03-11T12:56:05.519" v="1220"/>
      <pc:docMkLst>
        <pc:docMk/>
      </pc:docMkLst>
      <pc:sldChg chg="del">
        <pc:chgData name="Bohidar, Victoria (DOE)" userId="S::victoria.bohidar@doe.virginia.gov::7395afba-8828-4532-81d3-ad45c894784c" providerId="AD" clId="Web-{CA9E9690-5BF2-E0E7-1206-596C9B45C2CF}" dt="2025-03-11T11:36:12.419" v="804"/>
        <pc:sldMkLst>
          <pc:docMk/>
          <pc:sldMk cId="3614739899" sldId="260"/>
        </pc:sldMkLst>
      </pc:sldChg>
      <pc:sldChg chg="addSp delSp modSp mod modClrScheme chgLayout modNotes">
        <pc:chgData name="Bohidar, Victoria (DOE)" userId="S::victoria.bohidar@doe.virginia.gov::7395afba-8828-4532-81d3-ad45c894784c" providerId="AD" clId="Web-{CA9E9690-5BF2-E0E7-1206-596C9B45C2CF}" dt="2025-03-11T10:53:10.126" v="652"/>
        <pc:sldMkLst>
          <pc:docMk/>
          <pc:sldMk cId="3865478160" sldId="261"/>
        </pc:sldMkLst>
        <pc:spChg chg="mod ord">
          <ac:chgData name="Bohidar, Victoria (DOE)" userId="S::victoria.bohidar@doe.virginia.gov::7395afba-8828-4532-81d3-ad45c894784c" providerId="AD" clId="Web-{CA9E9690-5BF2-E0E7-1206-596C9B45C2CF}" dt="2025-03-11T09:13:10.946" v="13"/>
          <ac:spMkLst>
            <pc:docMk/>
            <pc:sldMk cId="3865478160" sldId="261"/>
            <ac:spMk id="2" creationId="{C59D5A96-047A-342E-09EE-C077F6271E57}"/>
          </ac:spMkLst>
        </pc:spChg>
        <pc:spChg chg="add del mod ord">
          <ac:chgData name="Bohidar, Victoria (DOE)" userId="S::victoria.bohidar@doe.virginia.gov::7395afba-8828-4532-81d3-ad45c894784c" providerId="AD" clId="Web-{CA9E9690-5BF2-E0E7-1206-596C9B45C2CF}" dt="2025-03-11T09:13:14.712" v="14"/>
          <ac:spMkLst>
            <pc:docMk/>
            <pc:sldMk cId="3865478160" sldId="261"/>
            <ac:spMk id="3" creationId="{C99B72D6-FE8B-5F23-6FEC-E2299DDC32A1}"/>
          </ac:spMkLst>
        </pc:spChg>
        <pc:spChg chg="mod ord">
          <ac:chgData name="Bohidar, Victoria (DOE)" userId="S::victoria.bohidar@doe.virginia.gov::7395afba-8828-4532-81d3-ad45c894784c" providerId="AD" clId="Web-{CA9E9690-5BF2-E0E7-1206-596C9B45C2CF}" dt="2025-03-11T09:13:10.946" v="13"/>
          <ac:spMkLst>
            <pc:docMk/>
            <pc:sldMk cId="3865478160" sldId="261"/>
            <ac:spMk id="4" creationId="{658943E4-7A5C-C33C-5A80-970143976D15}"/>
          </ac:spMkLst>
        </pc:spChg>
      </pc:sldChg>
      <pc:sldChg chg="modSp mod modClrScheme chgLayout">
        <pc:chgData name="Bohidar, Victoria (DOE)" userId="S::victoria.bohidar@doe.virginia.gov::7395afba-8828-4532-81d3-ad45c894784c" providerId="AD" clId="Web-{CA9E9690-5BF2-E0E7-1206-596C9B45C2CF}" dt="2025-03-11T09:12:32.337" v="9" actId="20577"/>
        <pc:sldMkLst>
          <pc:docMk/>
          <pc:sldMk cId="1664294180" sldId="267"/>
        </pc:sldMkLst>
        <pc:spChg chg="mod ord">
          <ac:chgData name="Bohidar, Victoria (DOE)" userId="S::victoria.bohidar@doe.virginia.gov::7395afba-8828-4532-81d3-ad45c894784c" providerId="AD" clId="Web-{CA9E9690-5BF2-E0E7-1206-596C9B45C2CF}" dt="2025-03-11T09:12:28.759" v="7"/>
          <ac:spMkLst>
            <pc:docMk/>
            <pc:sldMk cId="1664294180" sldId="267"/>
            <ac:spMk id="2" creationId="{46DD06B8-9CCD-3549-0122-4825DF4972DD}"/>
          </ac:spMkLst>
        </pc:spChg>
        <pc:spChg chg="mod ord">
          <ac:chgData name="Bohidar, Victoria (DOE)" userId="S::victoria.bohidar@doe.virginia.gov::7395afba-8828-4532-81d3-ad45c894784c" providerId="AD" clId="Web-{CA9E9690-5BF2-E0E7-1206-596C9B45C2CF}" dt="2025-03-11T09:12:28.759" v="7"/>
          <ac:spMkLst>
            <pc:docMk/>
            <pc:sldMk cId="1664294180" sldId="267"/>
            <ac:spMk id="3" creationId="{023B56D6-1E29-2D73-4A19-32C55494EB92}"/>
          </ac:spMkLst>
        </pc:spChg>
        <pc:spChg chg="mod ord">
          <ac:chgData name="Bohidar, Victoria (DOE)" userId="S::victoria.bohidar@doe.virginia.gov::7395afba-8828-4532-81d3-ad45c894784c" providerId="AD" clId="Web-{CA9E9690-5BF2-E0E7-1206-596C9B45C2CF}" dt="2025-03-11T09:12:32.337" v="9" actId="20577"/>
          <ac:spMkLst>
            <pc:docMk/>
            <pc:sldMk cId="1664294180" sldId="267"/>
            <ac:spMk id="4" creationId="{59106886-F605-4A21-2DB2-381F227BBABE}"/>
          </ac:spMkLst>
        </pc:spChg>
      </pc:sldChg>
      <pc:sldChg chg="del">
        <pc:chgData name="Bohidar, Victoria (DOE)" userId="S::victoria.bohidar@doe.virginia.gov::7395afba-8828-4532-81d3-ad45c894784c" providerId="AD" clId="Web-{CA9E9690-5BF2-E0E7-1206-596C9B45C2CF}" dt="2025-03-11T11:36:11.653" v="803"/>
        <pc:sldMkLst>
          <pc:docMk/>
          <pc:sldMk cId="742571750" sldId="268"/>
        </pc:sldMkLst>
      </pc:sldChg>
      <pc:sldChg chg="del">
        <pc:chgData name="Bohidar, Victoria (DOE)" userId="S::victoria.bohidar@doe.virginia.gov::7395afba-8828-4532-81d3-ad45c894784c" providerId="AD" clId="Web-{CA9E9690-5BF2-E0E7-1206-596C9B45C2CF}" dt="2025-03-11T11:36:12.966" v="805"/>
        <pc:sldMkLst>
          <pc:docMk/>
          <pc:sldMk cId="1403852016" sldId="269"/>
        </pc:sldMkLst>
      </pc:sldChg>
      <pc:sldChg chg="modSp mod modClrScheme chgLayout">
        <pc:chgData name="Bohidar, Victoria (DOE)" userId="S::victoria.bohidar@doe.virginia.gov::7395afba-8828-4532-81d3-ad45c894784c" providerId="AD" clId="Web-{CA9E9690-5BF2-E0E7-1206-596C9B45C2CF}" dt="2025-03-11T09:12:35.603" v="10" actId="20577"/>
        <pc:sldMkLst>
          <pc:docMk/>
          <pc:sldMk cId="3490727669" sldId="271"/>
        </pc:sldMkLst>
        <pc:spChg chg="mod ord">
          <ac:chgData name="Bohidar, Victoria (DOE)" userId="S::victoria.bohidar@doe.virginia.gov::7395afba-8828-4532-81d3-ad45c894784c" providerId="AD" clId="Web-{CA9E9690-5BF2-E0E7-1206-596C9B45C2CF}" dt="2025-03-11T09:12:28.759" v="6"/>
          <ac:spMkLst>
            <pc:docMk/>
            <pc:sldMk cId="3490727669" sldId="271"/>
            <ac:spMk id="2" creationId="{61593388-01CA-A028-AFD4-43CC53F48317}"/>
          </ac:spMkLst>
        </pc:spChg>
        <pc:spChg chg="mod ord">
          <ac:chgData name="Bohidar, Victoria (DOE)" userId="S::victoria.bohidar@doe.virginia.gov::7395afba-8828-4532-81d3-ad45c894784c" providerId="AD" clId="Web-{CA9E9690-5BF2-E0E7-1206-596C9B45C2CF}" dt="2025-03-11T09:12:28.759" v="6"/>
          <ac:spMkLst>
            <pc:docMk/>
            <pc:sldMk cId="3490727669" sldId="271"/>
            <ac:spMk id="3" creationId="{3C4C5E1E-2934-FC96-8A5B-9FEFBB52F4E1}"/>
          </ac:spMkLst>
        </pc:spChg>
        <pc:spChg chg="mod ord">
          <ac:chgData name="Bohidar, Victoria (DOE)" userId="S::victoria.bohidar@doe.virginia.gov::7395afba-8828-4532-81d3-ad45c894784c" providerId="AD" clId="Web-{CA9E9690-5BF2-E0E7-1206-596C9B45C2CF}" dt="2025-03-11T09:12:35.603" v="10" actId="20577"/>
          <ac:spMkLst>
            <pc:docMk/>
            <pc:sldMk cId="3490727669" sldId="271"/>
            <ac:spMk id="4" creationId="{69E720D9-552E-E927-8178-0927F3F3C921}"/>
          </ac:spMkLst>
        </pc:spChg>
      </pc:sldChg>
      <pc:sldChg chg="addSp delSp modSp mod modClrScheme chgLayout modNotes">
        <pc:chgData name="Bohidar, Victoria (DOE)" userId="S::victoria.bohidar@doe.virginia.gov::7395afba-8828-4532-81d3-ad45c894784c" providerId="AD" clId="Web-{CA9E9690-5BF2-E0E7-1206-596C9B45C2CF}" dt="2025-03-11T10:49:50.367" v="651"/>
        <pc:sldMkLst>
          <pc:docMk/>
          <pc:sldMk cId="2408047034" sldId="272"/>
        </pc:sldMkLst>
        <pc:spChg chg="mod ord">
          <ac:chgData name="Bohidar, Victoria (DOE)" userId="S::victoria.bohidar@doe.virginia.gov::7395afba-8828-4532-81d3-ad45c894784c" providerId="AD" clId="Web-{CA9E9690-5BF2-E0E7-1206-596C9B45C2CF}" dt="2025-03-11T10:46:27.395" v="649" actId="20577"/>
          <ac:spMkLst>
            <pc:docMk/>
            <pc:sldMk cId="2408047034" sldId="272"/>
            <ac:spMk id="2" creationId="{1934422A-9BC0-6C45-69AC-3E455BD8C315}"/>
          </ac:spMkLst>
        </pc:spChg>
        <pc:spChg chg="mod ord">
          <ac:chgData name="Bohidar, Victoria (DOE)" userId="S::victoria.bohidar@doe.virginia.gov::7395afba-8828-4532-81d3-ad45c894784c" providerId="AD" clId="Web-{CA9E9690-5BF2-E0E7-1206-596C9B45C2CF}" dt="2025-03-11T09:12:28.759" v="5"/>
          <ac:spMkLst>
            <pc:docMk/>
            <pc:sldMk cId="2408047034" sldId="272"/>
            <ac:spMk id="3" creationId="{3F6D45A9-120A-E6BC-46A9-630570E65359}"/>
          </ac:spMkLst>
        </pc:spChg>
        <pc:spChg chg="del mod ord">
          <ac:chgData name="Bohidar, Victoria (DOE)" userId="S::victoria.bohidar@doe.virginia.gov::7395afba-8828-4532-81d3-ad45c894784c" providerId="AD" clId="Web-{CA9E9690-5BF2-E0E7-1206-596C9B45C2CF}" dt="2025-03-11T10:38:13.386" v="621"/>
          <ac:spMkLst>
            <pc:docMk/>
            <pc:sldMk cId="2408047034" sldId="272"/>
            <ac:spMk id="4" creationId="{5CE8279B-367F-7BB9-0264-E578E8128C6B}"/>
          </ac:spMkLst>
        </pc:spChg>
        <pc:picChg chg="add mod ord">
          <ac:chgData name="Bohidar, Victoria (DOE)" userId="S::victoria.bohidar@doe.virginia.gov::7395afba-8828-4532-81d3-ad45c894784c" providerId="AD" clId="Web-{CA9E9690-5BF2-E0E7-1206-596C9B45C2CF}" dt="2025-03-11T10:38:24.902" v="625" actId="1076"/>
          <ac:picMkLst>
            <pc:docMk/>
            <pc:sldMk cId="2408047034" sldId="272"/>
            <ac:picMk id="5" creationId="{71F258C3-9448-63EE-618C-C3351D2724D5}"/>
          </ac:picMkLst>
        </pc:picChg>
      </pc:sldChg>
      <pc:sldChg chg="modSp mod modClrScheme chgLayout">
        <pc:chgData name="Bohidar, Victoria (DOE)" userId="S::victoria.bohidar@doe.virginia.gov::7395afba-8828-4532-81d3-ad45c894784c" providerId="AD" clId="Web-{CA9E9690-5BF2-E0E7-1206-596C9B45C2CF}" dt="2025-03-11T11:41:22.487" v="1077" actId="20577"/>
        <pc:sldMkLst>
          <pc:docMk/>
          <pc:sldMk cId="118642496" sldId="273"/>
        </pc:sldMkLst>
        <pc:spChg chg="mod ord">
          <ac:chgData name="Bohidar, Victoria (DOE)" userId="S::victoria.bohidar@doe.virginia.gov::7395afba-8828-4532-81d3-ad45c894784c" providerId="AD" clId="Web-{CA9E9690-5BF2-E0E7-1206-596C9B45C2CF}" dt="2025-03-11T11:41:22.487" v="1077" actId="20577"/>
          <ac:spMkLst>
            <pc:docMk/>
            <pc:sldMk cId="118642496" sldId="273"/>
            <ac:spMk id="2" creationId="{F5135013-9362-AFB1-ECF3-C7757EBB5213}"/>
          </ac:spMkLst>
        </pc:spChg>
        <pc:spChg chg="mod ord">
          <ac:chgData name="Bohidar, Victoria (DOE)" userId="S::victoria.bohidar@doe.virginia.gov::7395afba-8828-4532-81d3-ad45c894784c" providerId="AD" clId="Web-{CA9E9690-5BF2-E0E7-1206-596C9B45C2CF}" dt="2025-03-11T09:23:23.198" v="92"/>
          <ac:spMkLst>
            <pc:docMk/>
            <pc:sldMk cId="118642496" sldId="273"/>
            <ac:spMk id="3" creationId="{E64BBE75-59DF-520A-AA6D-4CD93621F271}"/>
          </ac:spMkLst>
        </pc:spChg>
        <pc:spChg chg="mod ord">
          <ac:chgData name="Bohidar, Victoria (DOE)" userId="S::victoria.bohidar@doe.virginia.gov::7395afba-8828-4532-81d3-ad45c894784c" providerId="AD" clId="Web-{CA9E9690-5BF2-E0E7-1206-596C9B45C2CF}" dt="2025-03-11T09:23:23.198" v="92"/>
          <ac:spMkLst>
            <pc:docMk/>
            <pc:sldMk cId="118642496" sldId="273"/>
            <ac:spMk id="4" creationId="{BE762154-B16E-B6F2-2341-79A8EA8EFF9B}"/>
          </ac:spMkLst>
        </pc:spChg>
      </pc:sldChg>
      <pc:sldChg chg="modSp mod modClrScheme delAnim chgLayout modNotes">
        <pc:chgData name="Bohidar, Victoria (DOE)" userId="S::victoria.bohidar@doe.virginia.gov::7395afba-8828-4532-81d3-ad45c894784c" providerId="AD" clId="Web-{CA9E9690-5BF2-E0E7-1206-596C9B45C2CF}" dt="2025-03-11T11:07:21.875" v="684"/>
        <pc:sldMkLst>
          <pc:docMk/>
          <pc:sldMk cId="2839954567" sldId="2792"/>
        </pc:sldMkLst>
        <pc:spChg chg="mod ord">
          <ac:chgData name="Bohidar, Victoria (DOE)" userId="S::victoria.bohidar@doe.virginia.gov::7395afba-8828-4532-81d3-ad45c894784c" providerId="AD" clId="Web-{CA9E9690-5BF2-E0E7-1206-596C9B45C2CF}" dt="2025-03-11T09:13:24.728" v="21"/>
          <ac:spMkLst>
            <pc:docMk/>
            <pc:sldMk cId="2839954567" sldId="2792"/>
            <ac:spMk id="3" creationId="{EDEF0496-834B-E0A5-3DAA-9A9EB8FF0054}"/>
          </ac:spMkLst>
        </pc:spChg>
        <pc:picChg chg="mod ord">
          <ac:chgData name="Bohidar, Victoria (DOE)" userId="S::victoria.bohidar@doe.virginia.gov::7395afba-8828-4532-81d3-ad45c894784c" providerId="AD" clId="Web-{CA9E9690-5BF2-E0E7-1206-596C9B45C2CF}" dt="2025-03-11T09:13:24.728" v="21"/>
          <ac:picMkLst>
            <pc:docMk/>
            <pc:sldMk cId="2839954567" sldId="2792"/>
            <ac:picMk id="5" creationId="{316AD5AF-4CCB-96FE-5658-AF0B5B027AD3}"/>
          </ac:picMkLst>
        </pc:picChg>
      </pc:sldChg>
      <pc:sldChg chg="addSp modSp del mod modClrScheme chgLayout">
        <pc:chgData name="Bohidar, Victoria (DOE)" userId="S::victoria.bohidar@doe.virginia.gov::7395afba-8828-4532-81d3-ad45c894784c" providerId="AD" clId="Web-{CA9E9690-5BF2-E0E7-1206-596C9B45C2CF}" dt="2025-03-11T09:19:04.493" v="57"/>
        <pc:sldMkLst>
          <pc:docMk/>
          <pc:sldMk cId="1427264521" sldId="3526"/>
        </pc:sldMkLst>
        <pc:spChg chg="add mod ord">
          <ac:chgData name="Bohidar, Victoria (DOE)" userId="S::victoria.bohidar@doe.virginia.gov::7395afba-8828-4532-81d3-ad45c894784c" providerId="AD" clId="Web-{CA9E9690-5BF2-E0E7-1206-596C9B45C2CF}" dt="2025-03-11T09:13:24.634" v="18"/>
          <ac:spMkLst>
            <pc:docMk/>
            <pc:sldMk cId="1427264521" sldId="3526"/>
            <ac:spMk id="2" creationId="{1832E67C-BCC8-A6C9-2115-1E7D88A9959E}"/>
          </ac:spMkLst>
        </pc:spChg>
        <pc:spChg chg="mod ord">
          <ac:chgData name="Bohidar, Victoria (DOE)" userId="S::victoria.bohidar@doe.virginia.gov::7395afba-8828-4532-81d3-ad45c894784c" providerId="AD" clId="Web-{CA9E9690-5BF2-E0E7-1206-596C9B45C2CF}" dt="2025-03-11T09:13:24.634" v="18"/>
          <ac:spMkLst>
            <pc:docMk/>
            <pc:sldMk cId="1427264521" sldId="3526"/>
            <ac:spMk id="1341" creationId="{00000000-0000-0000-0000-000000000000}"/>
          </ac:spMkLst>
        </pc:spChg>
      </pc:sldChg>
      <pc:sldChg chg="addSp delSp modSp mod modClrScheme delAnim chgLayout modNotes">
        <pc:chgData name="Bohidar, Victoria (DOE)" userId="S::victoria.bohidar@doe.virginia.gov::7395afba-8828-4532-81d3-ad45c894784c" providerId="AD" clId="Web-{CA9E9690-5BF2-E0E7-1206-596C9B45C2CF}" dt="2025-03-11T10:54:18.830" v="655"/>
        <pc:sldMkLst>
          <pc:docMk/>
          <pc:sldMk cId="916901981" sldId="3527"/>
        </pc:sldMkLst>
        <pc:spChg chg="mod">
          <ac:chgData name="Bohidar, Victoria (DOE)" userId="S::victoria.bohidar@doe.virginia.gov::7395afba-8828-4532-81d3-ad45c894784c" providerId="AD" clId="Web-{CA9E9690-5BF2-E0E7-1206-596C9B45C2CF}" dt="2025-03-11T09:20:56.042" v="69" actId="20577"/>
          <ac:spMkLst>
            <pc:docMk/>
            <pc:sldMk cId="916901981" sldId="3527"/>
            <ac:spMk id="2" creationId="{6326AA01-395C-0932-CC76-73CCEC595C69}"/>
          </ac:spMkLst>
        </pc:spChg>
        <pc:spChg chg="mod">
          <ac:chgData name="Bohidar, Victoria (DOE)" userId="S::victoria.bohidar@doe.virginia.gov::7395afba-8828-4532-81d3-ad45c894784c" providerId="AD" clId="Web-{CA9E9690-5BF2-E0E7-1206-596C9B45C2CF}" dt="2025-03-11T09:21:16.027" v="73" actId="20577"/>
          <ac:spMkLst>
            <pc:docMk/>
            <pc:sldMk cId="916901981" sldId="3527"/>
            <ac:spMk id="3" creationId="{991ED185-B334-29EC-4052-2F09F4DF772B}"/>
          </ac:spMkLst>
        </pc:spChg>
        <pc:spChg chg="add del mod ord">
          <ac:chgData name="Bohidar, Victoria (DOE)" userId="S::victoria.bohidar@doe.virginia.gov::7395afba-8828-4532-81d3-ad45c894784c" providerId="AD" clId="Web-{CA9E9690-5BF2-E0E7-1206-596C9B45C2CF}" dt="2025-03-11T09:16:42.992" v="22"/>
          <ac:spMkLst>
            <pc:docMk/>
            <pc:sldMk cId="916901981" sldId="3527"/>
            <ac:spMk id="5" creationId="{8B67B69A-DE8E-40CF-6B36-6DDBDBB94582}"/>
          </ac:spMkLst>
        </pc:spChg>
        <pc:spChg chg="mod ord">
          <ac:chgData name="Bohidar, Victoria (DOE)" userId="S::victoria.bohidar@doe.virginia.gov::7395afba-8828-4532-81d3-ad45c894784c" providerId="AD" clId="Web-{CA9E9690-5BF2-E0E7-1206-596C9B45C2CF}" dt="2025-03-11T09:13:24.696" v="20"/>
          <ac:spMkLst>
            <pc:docMk/>
            <pc:sldMk cId="916901981" sldId="3527"/>
            <ac:spMk id="1362" creationId="{00000000-0000-0000-0000-000000000000}"/>
          </ac:spMkLst>
        </pc:spChg>
        <pc:spChg chg="mod">
          <ac:chgData name="Bohidar, Victoria (DOE)" userId="S::victoria.bohidar@doe.virginia.gov::7395afba-8828-4532-81d3-ad45c894784c" providerId="AD" clId="Web-{CA9E9690-5BF2-E0E7-1206-596C9B45C2CF}" dt="2025-03-11T09:21:01.652" v="70" actId="20577"/>
          <ac:spMkLst>
            <pc:docMk/>
            <pc:sldMk cId="916901981" sldId="3527"/>
            <ac:spMk id="1364" creationId="{00000000-0000-0000-0000-000000000000}"/>
          </ac:spMkLst>
        </pc:spChg>
      </pc:sldChg>
      <pc:sldChg chg="modSp mod modClrScheme chgLayout modNotes">
        <pc:chgData name="Bohidar, Victoria (DOE)" userId="S::victoria.bohidar@doe.virginia.gov::7395afba-8828-4532-81d3-ad45c894784c" providerId="AD" clId="Web-{CA9E9690-5BF2-E0E7-1206-596C9B45C2CF}" dt="2025-03-11T10:58:44.554" v="664"/>
        <pc:sldMkLst>
          <pc:docMk/>
          <pc:sldMk cId="2174936137" sldId="3530"/>
        </pc:sldMkLst>
        <pc:spChg chg="mod ord">
          <ac:chgData name="Bohidar, Victoria (DOE)" userId="S::victoria.bohidar@doe.virginia.gov::7395afba-8828-4532-81d3-ad45c894784c" providerId="AD" clId="Web-{CA9E9690-5BF2-E0E7-1206-596C9B45C2CF}" dt="2025-03-11T09:13:24.493" v="15"/>
          <ac:spMkLst>
            <pc:docMk/>
            <pc:sldMk cId="2174936137" sldId="3530"/>
            <ac:spMk id="2" creationId="{110D5E10-177F-7A78-BF6D-4D6C5B7CA33B}"/>
          </ac:spMkLst>
        </pc:spChg>
        <pc:spChg chg="mod ord">
          <ac:chgData name="Bohidar, Victoria (DOE)" userId="S::victoria.bohidar@doe.virginia.gov::7395afba-8828-4532-81d3-ad45c894784c" providerId="AD" clId="Web-{CA9E9690-5BF2-E0E7-1206-596C9B45C2CF}" dt="2025-03-11T09:13:24.493" v="15"/>
          <ac:spMkLst>
            <pc:docMk/>
            <pc:sldMk cId="2174936137" sldId="3530"/>
            <ac:spMk id="3" creationId="{92B9D67F-3C91-D4C8-B390-C0D7AFEA3F89}"/>
          </ac:spMkLst>
        </pc:spChg>
        <pc:spChg chg="mod ord">
          <ac:chgData name="Bohidar, Victoria (DOE)" userId="S::victoria.bohidar@doe.virginia.gov::7395afba-8828-4532-81d3-ad45c894784c" providerId="AD" clId="Web-{CA9E9690-5BF2-E0E7-1206-596C9B45C2CF}" dt="2025-03-11T09:20:01.680" v="60" actId="20577"/>
          <ac:spMkLst>
            <pc:docMk/>
            <pc:sldMk cId="2174936137" sldId="3530"/>
            <ac:spMk id="4" creationId="{C2574CD0-4E31-D9A1-214B-8F59B9C2BCEF}"/>
          </ac:spMkLst>
        </pc:spChg>
        <pc:spChg chg="mod">
          <ac:chgData name="Bohidar, Victoria (DOE)" userId="S::victoria.bohidar@doe.virginia.gov::7395afba-8828-4532-81d3-ad45c894784c" providerId="AD" clId="Web-{CA9E9690-5BF2-E0E7-1206-596C9B45C2CF}" dt="2025-03-11T09:20:14.652" v="61" actId="20577"/>
          <ac:spMkLst>
            <pc:docMk/>
            <pc:sldMk cId="2174936137" sldId="3530"/>
            <ac:spMk id="7" creationId="{BEBCD307-B8E9-98DC-FB15-21253FE538B4}"/>
          </ac:spMkLst>
        </pc:spChg>
      </pc:sldChg>
      <pc:sldChg chg="addSp delSp modSp mod modClrScheme delAnim chgLayout modNotes">
        <pc:chgData name="Bohidar, Victoria (DOE)" userId="S::victoria.bohidar@doe.virginia.gov::7395afba-8828-4532-81d3-ad45c894784c" providerId="AD" clId="Web-{CA9E9690-5BF2-E0E7-1206-596C9B45C2CF}" dt="2025-03-11T11:07:35.437" v="687"/>
        <pc:sldMkLst>
          <pc:docMk/>
          <pc:sldMk cId="3421648863" sldId="3599"/>
        </pc:sldMkLst>
        <pc:spChg chg="add del mod ord">
          <ac:chgData name="Bohidar, Victoria (DOE)" userId="S::victoria.bohidar@doe.virginia.gov::7395afba-8828-4532-81d3-ad45c894784c" providerId="AD" clId="Web-{CA9E9690-5BF2-E0E7-1206-596C9B45C2CF}" dt="2025-03-11T09:56:52.735" v="598"/>
          <ac:spMkLst>
            <pc:docMk/>
            <pc:sldMk cId="3421648863" sldId="3599"/>
            <ac:spMk id="2" creationId="{D7035BF0-A8E1-B7C4-3239-5F50EAC108A4}"/>
          </ac:spMkLst>
        </pc:spChg>
        <pc:spChg chg="mod ord">
          <ac:chgData name="Bohidar, Victoria (DOE)" userId="S::victoria.bohidar@doe.virginia.gov::7395afba-8828-4532-81d3-ad45c894784c" providerId="AD" clId="Web-{CA9E9690-5BF2-E0E7-1206-596C9B45C2CF}" dt="2025-03-11T09:21:53.901" v="78"/>
          <ac:spMkLst>
            <pc:docMk/>
            <pc:sldMk cId="3421648863" sldId="3599"/>
            <ac:spMk id="3" creationId="{3A064D58-C5F8-52E9-EE4C-F414786AC916}"/>
          </ac:spMkLst>
        </pc:spChg>
        <pc:spChg chg="mod ord">
          <ac:chgData name="Bohidar, Victoria (DOE)" userId="S::victoria.bohidar@doe.virginia.gov::7395afba-8828-4532-81d3-ad45c894784c" providerId="AD" clId="Web-{CA9E9690-5BF2-E0E7-1206-596C9B45C2CF}" dt="2025-03-11T09:56:59.579" v="600" actId="20577"/>
          <ac:spMkLst>
            <pc:docMk/>
            <pc:sldMk cId="3421648863" sldId="3599"/>
            <ac:spMk id="4" creationId="{377F5F51-6E1C-2AB9-1971-2DD86583AED1}"/>
          </ac:spMkLst>
        </pc:spChg>
      </pc:sldChg>
      <pc:sldChg chg="modSp mod modClrScheme delAnim chgLayout modNotes">
        <pc:chgData name="Bohidar, Victoria (DOE)" userId="S::victoria.bohidar@doe.virginia.gov::7395afba-8828-4532-81d3-ad45c894784c" providerId="AD" clId="Web-{CA9E9690-5BF2-E0E7-1206-596C9B45C2CF}" dt="2025-03-11T11:01:43.432" v="676"/>
        <pc:sldMkLst>
          <pc:docMk/>
          <pc:sldMk cId="2625511534" sldId="3633"/>
        </pc:sldMkLst>
        <pc:spChg chg="mod ord">
          <ac:chgData name="Bohidar, Victoria (DOE)" userId="S::victoria.bohidar@doe.virginia.gov::7395afba-8828-4532-81d3-ad45c894784c" providerId="AD" clId="Web-{CA9E9690-5BF2-E0E7-1206-596C9B45C2CF}" dt="2025-03-11T09:13:24.665" v="19"/>
          <ac:spMkLst>
            <pc:docMk/>
            <pc:sldMk cId="2625511534" sldId="3633"/>
            <ac:spMk id="2" creationId="{49E85C6D-F8C7-C0BA-074C-836EB222426E}"/>
          </ac:spMkLst>
        </pc:spChg>
        <pc:spChg chg="mod ord">
          <ac:chgData name="Bohidar, Victoria (DOE)" userId="S::victoria.bohidar@doe.virginia.gov::7395afba-8828-4532-81d3-ad45c894784c" providerId="AD" clId="Web-{CA9E9690-5BF2-E0E7-1206-596C9B45C2CF}" dt="2025-03-11T09:13:24.665" v="19"/>
          <ac:spMkLst>
            <pc:docMk/>
            <pc:sldMk cId="2625511534" sldId="3633"/>
            <ac:spMk id="4" creationId="{70745C3B-4398-AEB1-F5E9-0AF4038FB36A}"/>
          </ac:spMkLst>
        </pc:spChg>
        <pc:spChg chg="mod ord">
          <ac:chgData name="Bohidar, Victoria (DOE)" userId="S::victoria.bohidar@doe.virginia.gov::7395afba-8828-4532-81d3-ad45c894784c" providerId="AD" clId="Web-{CA9E9690-5BF2-E0E7-1206-596C9B45C2CF}" dt="2025-03-11T09:13:24.665" v="19"/>
          <ac:spMkLst>
            <pc:docMk/>
            <pc:sldMk cId="2625511534" sldId="3633"/>
            <ac:spMk id="5" creationId="{91AC4A0E-B9EC-CF22-323B-29DE48F1D2C9}"/>
          </ac:spMkLst>
        </pc:spChg>
        <pc:spChg chg="mod">
          <ac:chgData name="Bohidar, Victoria (DOE)" userId="S::victoria.bohidar@doe.virginia.gov::7395afba-8828-4532-81d3-ad45c894784c" providerId="AD" clId="Web-{CA9E9690-5BF2-E0E7-1206-596C9B45C2CF}" dt="2025-03-11T09:19:37.227" v="58" actId="20577"/>
          <ac:spMkLst>
            <pc:docMk/>
            <pc:sldMk cId="2625511534" sldId="3633"/>
            <ac:spMk id="6" creationId="{4E6F9C95-3014-7A20-6846-0BE414ADEC9D}"/>
          </ac:spMkLst>
        </pc:spChg>
      </pc:sldChg>
      <pc:sldChg chg="delSp modSp mod modClrScheme chgLayout modNotes">
        <pc:chgData name="Bohidar, Victoria (DOE)" userId="S::victoria.bohidar@doe.virginia.gov::7395afba-8828-4532-81d3-ad45c894784c" providerId="AD" clId="Web-{CA9E9690-5BF2-E0E7-1206-596C9B45C2CF}" dt="2025-03-11T10:58:56.444" v="666"/>
        <pc:sldMkLst>
          <pc:docMk/>
          <pc:sldMk cId="1029603936" sldId="10808"/>
        </pc:sldMkLst>
        <pc:spChg chg="mod ord">
          <ac:chgData name="Bohidar, Victoria (DOE)" userId="S::victoria.bohidar@doe.virginia.gov::7395afba-8828-4532-81d3-ad45c894784c" providerId="AD" clId="Web-{CA9E9690-5BF2-E0E7-1206-596C9B45C2CF}" dt="2025-03-11T10:56:19.676" v="658" actId="20577"/>
          <ac:spMkLst>
            <pc:docMk/>
            <pc:sldMk cId="1029603936" sldId="10808"/>
            <ac:spMk id="2" creationId="{A2561164-5B67-45F4-8422-A0331F7F0BF5}"/>
          </ac:spMkLst>
        </pc:spChg>
        <pc:spChg chg="mod ord">
          <ac:chgData name="Bohidar, Victoria (DOE)" userId="S::victoria.bohidar@doe.virginia.gov::7395afba-8828-4532-81d3-ad45c894784c" providerId="AD" clId="Web-{CA9E9690-5BF2-E0E7-1206-596C9B45C2CF}" dt="2025-03-11T09:17:12.788" v="27" actId="20577"/>
          <ac:spMkLst>
            <pc:docMk/>
            <pc:sldMk cId="1029603936" sldId="10808"/>
            <ac:spMk id="3" creationId="{6F8D11CC-4EC4-46D2-93F7-73E3C118FA64}"/>
          </ac:spMkLst>
        </pc:spChg>
        <pc:picChg chg="del mod">
          <ac:chgData name="Bohidar, Victoria (DOE)" userId="S::victoria.bohidar@doe.virginia.gov::7395afba-8828-4532-81d3-ad45c894784c" providerId="AD" clId="Web-{CA9E9690-5BF2-E0E7-1206-596C9B45C2CF}" dt="2025-03-11T09:17:25.741" v="29"/>
          <ac:picMkLst>
            <pc:docMk/>
            <pc:sldMk cId="1029603936" sldId="10808"/>
            <ac:picMk id="4" creationId="{71F2EDF1-06A7-EC3D-2FA6-FD620BF26338}"/>
          </ac:picMkLst>
        </pc:picChg>
      </pc:sldChg>
      <pc:sldChg chg="modSp mod modClrScheme chgLayout modNotes">
        <pc:chgData name="Bohidar, Victoria (DOE)" userId="S::victoria.bohidar@doe.virginia.gov::7395afba-8828-4532-81d3-ad45c894784c" providerId="AD" clId="Web-{CA9E9690-5BF2-E0E7-1206-596C9B45C2CF}" dt="2025-03-11T11:00:44.415" v="671"/>
        <pc:sldMkLst>
          <pc:docMk/>
          <pc:sldMk cId="2985646990" sldId="10809"/>
        </pc:sldMkLst>
        <pc:spChg chg="mod ord">
          <ac:chgData name="Bohidar, Victoria (DOE)" userId="S::victoria.bohidar@doe.virginia.gov::7395afba-8828-4532-81d3-ad45c894784c" providerId="AD" clId="Web-{CA9E9690-5BF2-E0E7-1206-596C9B45C2CF}" dt="2025-03-11T09:18:42.056" v="56" actId="20577"/>
          <ac:spMkLst>
            <pc:docMk/>
            <pc:sldMk cId="2985646990" sldId="10809"/>
            <ac:spMk id="2" creationId="{A75DEB31-E973-3DA1-8365-FD87F485C73C}"/>
          </ac:spMkLst>
        </pc:spChg>
        <pc:spChg chg="mod ord">
          <ac:chgData name="Bohidar, Victoria (DOE)" userId="S::victoria.bohidar@doe.virginia.gov::7395afba-8828-4532-81d3-ad45c894784c" providerId="AD" clId="Web-{CA9E9690-5BF2-E0E7-1206-596C9B45C2CF}" dt="2025-03-11T09:13:24.587" v="17"/>
          <ac:spMkLst>
            <pc:docMk/>
            <pc:sldMk cId="2985646990" sldId="10809"/>
            <ac:spMk id="3" creationId="{E2FF81A9-7A8E-BC1A-F34B-67F3A44BB5C1}"/>
          </ac:spMkLst>
        </pc:spChg>
        <pc:spChg chg="mod ord">
          <ac:chgData name="Bohidar, Victoria (DOE)" userId="S::victoria.bohidar@doe.virginia.gov::7395afba-8828-4532-81d3-ad45c894784c" providerId="AD" clId="Web-{CA9E9690-5BF2-E0E7-1206-596C9B45C2CF}" dt="2025-03-11T10:59:13.195" v="669" actId="20577"/>
          <ac:spMkLst>
            <pc:docMk/>
            <pc:sldMk cId="2985646990" sldId="10809"/>
            <ac:spMk id="4" creationId="{082D3454-E3FA-2096-6F10-409723570E94}"/>
          </ac:spMkLst>
        </pc:spChg>
      </pc:sldChg>
      <pc:sldChg chg="modSp mod modClrScheme chgLayout">
        <pc:chgData name="Bohidar, Victoria (DOE)" userId="S::victoria.bohidar@doe.virginia.gov::7395afba-8828-4532-81d3-ad45c894784c" providerId="AD" clId="Web-{CA9E9690-5BF2-E0E7-1206-596C9B45C2CF}" dt="2025-03-11T09:57:12.172" v="603" actId="1076"/>
        <pc:sldMkLst>
          <pc:docMk/>
          <pc:sldMk cId="1761091909" sldId="10810"/>
        </pc:sldMkLst>
        <pc:spChg chg="mod ord">
          <ac:chgData name="Bohidar, Victoria (DOE)" userId="S::victoria.bohidar@doe.virginia.gov::7395afba-8828-4532-81d3-ad45c894784c" providerId="AD" clId="Web-{CA9E9690-5BF2-E0E7-1206-596C9B45C2CF}" dt="2025-03-11T09:22:29.167" v="80"/>
          <ac:spMkLst>
            <pc:docMk/>
            <pc:sldMk cId="1761091909" sldId="10810"/>
            <ac:spMk id="2" creationId="{2292D4E6-CF2A-E20D-5481-52DA25C14B75}"/>
          </ac:spMkLst>
        </pc:spChg>
        <pc:spChg chg="mod ord">
          <ac:chgData name="Bohidar, Victoria (DOE)" userId="S::victoria.bohidar@doe.virginia.gov::7395afba-8828-4532-81d3-ad45c894784c" providerId="AD" clId="Web-{CA9E9690-5BF2-E0E7-1206-596C9B45C2CF}" dt="2025-03-11T09:22:29.167" v="80"/>
          <ac:spMkLst>
            <pc:docMk/>
            <pc:sldMk cId="1761091909" sldId="10810"/>
            <ac:spMk id="3" creationId="{CF68681D-1F91-9C8B-4E47-4F94EB07F55B}"/>
          </ac:spMkLst>
        </pc:spChg>
        <pc:picChg chg="mod ord">
          <ac:chgData name="Bohidar, Victoria (DOE)" userId="S::victoria.bohidar@doe.virginia.gov::7395afba-8828-4532-81d3-ad45c894784c" providerId="AD" clId="Web-{CA9E9690-5BF2-E0E7-1206-596C9B45C2CF}" dt="2025-03-11T09:57:12.172" v="603" actId="1076"/>
          <ac:picMkLst>
            <pc:docMk/>
            <pc:sldMk cId="1761091909" sldId="10810"/>
            <ac:picMk id="5" creationId="{B6031513-5859-12AC-2AC3-408392C20CB9}"/>
          </ac:picMkLst>
        </pc:picChg>
      </pc:sldChg>
      <pc:sldChg chg="addSp delSp modSp mod modClrScheme chgLayout">
        <pc:chgData name="Bohidar, Victoria (DOE)" userId="S::victoria.bohidar@doe.virginia.gov::7395afba-8828-4532-81d3-ad45c894784c" providerId="AD" clId="Web-{CA9E9690-5BF2-E0E7-1206-596C9B45C2CF}" dt="2025-03-11T09:34:12.055" v="259"/>
        <pc:sldMkLst>
          <pc:docMk/>
          <pc:sldMk cId="2231921173" sldId="10811"/>
        </pc:sldMkLst>
        <pc:spChg chg="mod ord">
          <ac:chgData name="Bohidar, Victoria (DOE)" userId="S::victoria.bohidar@doe.virginia.gov::7395afba-8828-4532-81d3-ad45c894784c" providerId="AD" clId="Web-{CA9E9690-5BF2-E0E7-1206-596C9B45C2CF}" dt="2025-03-11T09:31:00.322" v="152" actId="20577"/>
          <ac:spMkLst>
            <pc:docMk/>
            <pc:sldMk cId="2231921173" sldId="10811"/>
            <ac:spMk id="2" creationId="{7D5A0E91-D4F5-90BC-C0F7-61D100B252E0}"/>
          </ac:spMkLst>
        </pc:spChg>
        <pc:spChg chg="mod ord">
          <ac:chgData name="Bohidar, Victoria (DOE)" userId="S::victoria.bohidar@doe.virginia.gov::7395afba-8828-4532-81d3-ad45c894784c" providerId="AD" clId="Web-{CA9E9690-5BF2-E0E7-1206-596C9B45C2CF}" dt="2025-03-11T09:22:29.135" v="79"/>
          <ac:spMkLst>
            <pc:docMk/>
            <pc:sldMk cId="2231921173" sldId="10811"/>
            <ac:spMk id="3" creationId="{394A2F18-D659-9A47-D1D1-C54E9E8FBEE7}"/>
          </ac:spMkLst>
        </pc:spChg>
        <pc:spChg chg="add del mod">
          <ac:chgData name="Bohidar, Victoria (DOE)" userId="S::victoria.bohidar@doe.virginia.gov::7395afba-8828-4532-81d3-ad45c894784c" providerId="AD" clId="Web-{CA9E9690-5BF2-E0E7-1206-596C9B45C2CF}" dt="2025-03-11T09:30:39.041" v="126"/>
          <ac:spMkLst>
            <pc:docMk/>
            <pc:sldMk cId="2231921173" sldId="10811"/>
            <ac:spMk id="6" creationId="{3511E91A-B1D9-8A4C-FFCB-0B832C58C045}"/>
          </ac:spMkLst>
        </pc:spChg>
        <pc:graphicFrameChg chg="add mod modGraphic">
          <ac:chgData name="Bohidar, Victoria (DOE)" userId="S::victoria.bohidar@doe.virginia.gov::7395afba-8828-4532-81d3-ad45c894784c" providerId="AD" clId="Web-{CA9E9690-5BF2-E0E7-1206-596C9B45C2CF}" dt="2025-03-11T09:34:12.055" v="259"/>
          <ac:graphicFrameMkLst>
            <pc:docMk/>
            <pc:sldMk cId="2231921173" sldId="10811"/>
            <ac:graphicFrameMk id="8" creationId="{9B6AF691-1B04-4B95-F273-F94CFFB21434}"/>
          </ac:graphicFrameMkLst>
        </pc:graphicFrameChg>
        <pc:picChg chg="del mod ord">
          <ac:chgData name="Bohidar, Victoria (DOE)" userId="S::victoria.bohidar@doe.virginia.gov::7395afba-8828-4532-81d3-ad45c894784c" providerId="AD" clId="Web-{CA9E9690-5BF2-E0E7-1206-596C9B45C2CF}" dt="2025-03-11T09:30:35.541" v="125"/>
          <ac:picMkLst>
            <pc:docMk/>
            <pc:sldMk cId="2231921173" sldId="10811"/>
            <ac:picMk id="5" creationId="{6447144E-CC4C-943E-C7A4-8685EE756BFF}"/>
          </ac:picMkLst>
        </pc:picChg>
      </pc:sldChg>
      <pc:sldChg chg="delSp modSp mod ord modClrScheme chgLayout modNotes">
        <pc:chgData name="Bohidar, Victoria (DOE)" userId="S::victoria.bohidar@doe.virginia.gov::7395afba-8828-4532-81d3-ad45c894784c" providerId="AD" clId="Web-{CA9E9690-5BF2-E0E7-1206-596C9B45C2CF}" dt="2025-03-11T11:41:08.955" v="1074"/>
        <pc:sldMkLst>
          <pc:docMk/>
          <pc:sldMk cId="516570994" sldId="10812"/>
        </pc:sldMkLst>
        <pc:spChg chg="mod ord">
          <ac:chgData name="Bohidar, Victoria (DOE)" userId="S::victoria.bohidar@doe.virginia.gov::7395afba-8828-4532-81d3-ad45c894784c" providerId="AD" clId="Web-{CA9E9690-5BF2-E0E7-1206-596C9B45C2CF}" dt="2025-03-11T09:23:23.260" v="95"/>
          <ac:spMkLst>
            <pc:docMk/>
            <pc:sldMk cId="516570994" sldId="10812"/>
            <ac:spMk id="2" creationId="{9E604D8D-11A4-622D-77DA-F6968536A84F}"/>
          </ac:spMkLst>
        </pc:spChg>
        <pc:spChg chg="mod ord">
          <ac:chgData name="Bohidar, Victoria (DOE)" userId="S::victoria.bohidar@doe.virginia.gov::7395afba-8828-4532-81d3-ad45c894784c" providerId="AD" clId="Web-{CA9E9690-5BF2-E0E7-1206-596C9B45C2CF}" dt="2025-03-11T09:23:23.260" v="95"/>
          <ac:spMkLst>
            <pc:docMk/>
            <pc:sldMk cId="516570994" sldId="10812"/>
            <ac:spMk id="3" creationId="{2DCD2FD1-42B3-CFD2-5710-A6507C65A7AB}"/>
          </ac:spMkLst>
        </pc:spChg>
        <pc:spChg chg="mod ord">
          <ac:chgData name="Bohidar, Victoria (DOE)" userId="S::victoria.bohidar@doe.virginia.gov::7395afba-8828-4532-81d3-ad45c894784c" providerId="AD" clId="Web-{CA9E9690-5BF2-E0E7-1206-596C9B45C2CF}" dt="2025-03-11T09:24:10.385" v="105" actId="20577"/>
          <ac:spMkLst>
            <pc:docMk/>
            <pc:sldMk cId="516570994" sldId="10812"/>
            <ac:spMk id="4" creationId="{4840DEB5-2E3F-3EC8-7D39-FEF344483B09}"/>
          </ac:spMkLst>
        </pc:spChg>
        <pc:spChg chg="del">
          <ac:chgData name="Bohidar, Victoria (DOE)" userId="S::victoria.bohidar@doe.virginia.gov::7395afba-8828-4532-81d3-ad45c894784c" providerId="AD" clId="Web-{CA9E9690-5BF2-E0E7-1206-596C9B45C2CF}" dt="2025-03-11T09:23:42.135" v="99"/>
          <ac:spMkLst>
            <pc:docMk/>
            <pc:sldMk cId="516570994" sldId="10812"/>
            <ac:spMk id="6" creationId="{F27ABB5A-C5E9-A4D1-9514-8388F3DEDE5E}"/>
          </ac:spMkLst>
        </pc:spChg>
      </pc:sldChg>
      <pc:sldChg chg="delSp modSp mod ord modClrScheme chgLayout modNotes">
        <pc:chgData name="Bohidar, Victoria (DOE)" userId="S::victoria.bohidar@doe.virginia.gov::7395afba-8828-4532-81d3-ad45c894784c" providerId="AD" clId="Web-{CA9E9690-5BF2-E0E7-1206-596C9B45C2CF}" dt="2025-03-11T11:40:10.907" v="999" actId="20577"/>
        <pc:sldMkLst>
          <pc:docMk/>
          <pc:sldMk cId="2004558809" sldId="10813"/>
        </pc:sldMkLst>
        <pc:spChg chg="mod ord">
          <ac:chgData name="Bohidar, Victoria (DOE)" userId="S::victoria.bohidar@doe.virginia.gov::7395afba-8828-4532-81d3-ad45c894784c" providerId="AD" clId="Web-{CA9E9690-5BF2-E0E7-1206-596C9B45C2CF}" dt="2025-03-11T11:36:54.888" v="816" actId="20577"/>
          <ac:spMkLst>
            <pc:docMk/>
            <pc:sldMk cId="2004558809" sldId="10813"/>
            <ac:spMk id="2" creationId="{B27922A0-5ABF-3B30-24F7-BDED3022DAC1}"/>
          </ac:spMkLst>
        </pc:spChg>
        <pc:spChg chg="mod ord">
          <ac:chgData name="Bohidar, Victoria (DOE)" userId="S::victoria.bohidar@doe.virginia.gov::7395afba-8828-4532-81d3-ad45c894784c" providerId="AD" clId="Web-{CA9E9690-5BF2-E0E7-1206-596C9B45C2CF}" dt="2025-03-11T09:23:23.229" v="93"/>
          <ac:spMkLst>
            <pc:docMk/>
            <pc:sldMk cId="2004558809" sldId="10813"/>
            <ac:spMk id="3" creationId="{3C48B14A-9002-F78B-FCDE-C38D9B436123}"/>
          </ac:spMkLst>
        </pc:spChg>
        <pc:spChg chg="mod ord">
          <ac:chgData name="Bohidar, Victoria (DOE)" userId="S::victoria.bohidar@doe.virginia.gov::7395afba-8828-4532-81d3-ad45c894784c" providerId="AD" clId="Web-{CA9E9690-5BF2-E0E7-1206-596C9B45C2CF}" dt="2025-03-11T11:40:10.907" v="999" actId="20577"/>
          <ac:spMkLst>
            <pc:docMk/>
            <pc:sldMk cId="2004558809" sldId="10813"/>
            <ac:spMk id="4" creationId="{D2AA906D-2494-79F9-5194-77C9F503C90D}"/>
          </ac:spMkLst>
        </pc:spChg>
        <pc:picChg chg="del">
          <ac:chgData name="Bohidar, Victoria (DOE)" userId="S::victoria.bohidar@doe.virginia.gov::7395afba-8828-4532-81d3-ad45c894784c" providerId="AD" clId="Web-{CA9E9690-5BF2-E0E7-1206-596C9B45C2CF}" dt="2025-03-11T11:37:25.264" v="828"/>
          <ac:picMkLst>
            <pc:docMk/>
            <pc:sldMk cId="2004558809" sldId="10813"/>
            <ac:picMk id="5" creationId="{48CE65BE-71F1-6C15-CC0A-6F858B38987F}"/>
          </ac:picMkLst>
        </pc:picChg>
      </pc:sldChg>
      <pc:sldChg chg="modSp add del mod modClrScheme chgLayout">
        <pc:chgData name="Bohidar, Victoria (DOE)" userId="S::victoria.bohidar@doe.virginia.gov::7395afba-8828-4532-81d3-ad45c894784c" providerId="AD" clId="Web-{CA9E9690-5BF2-E0E7-1206-596C9B45C2CF}" dt="2025-03-11T11:41:14.658" v="1075"/>
        <pc:sldMkLst>
          <pc:docMk/>
          <pc:sldMk cId="3600300461" sldId="10814"/>
        </pc:sldMkLst>
        <pc:spChg chg="mod ord">
          <ac:chgData name="Bohidar, Victoria (DOE)" userId="S::victoria.bohidar@doe.virginia.gov::7395afba-8828-4532-81d3-ad45c894784c" providerId="AD" clId="Web-{CA9E9690-5BF2-E0E7-1206-596C9B45C2CF}" dt="2025-03-11T09:23:23.229" v="94"/>
          <ac:spMkLst>
            <pc:docMk/>
            <pc:sldMk cId="3600300461" sldId="10814"/>
            <ac:spMk id="2" creationId="{ED3C0B24-CFD9-C316-2908-7124EA9686CE}"/>
          </ac:spMkLst>
        </pc:spChg>
        <pc:spChg chg="mod ord">
          <ac:chgData name="Bohidar, Victoria (DOE)" userId="S::victoria.bohidar@doe.virginia.gov::7395afba-8828-4532-81d3-ad45c894784c" providerId="AD" clId="Web-{CA9E9690-5BF2-E0E7-1206-596C9B45C2CF}" dt="2025-03-11T09:23:23.229" v="94"/>
          <ac:spMkLst>
            <pc:docMk/>
            <pc:sldMk cId="3600300461" sldId="10814"/>
            <ac:spMk id="3" creationId="{C27E1561-CDF6-103C-B91B-BAFB3ED818D3}"/>
          </ac:spMkLst>
        </pc:spChg>
        <pc:spChg chg="mod ord">
          <ac:chgData name="Bohidar, Victoria (DOE)" userId="S::victoria.bohidar@doe.virginia.gov::7395afba-8828-4532-81d3-ad45c894784c" providerId="AD" clId="Web-{CA9E9690-5BF2-E0E7-1206-596C9B45C2CF}" dt="2025-03-11T09:23:23.229" v="94"/>
          <ac:spMkLst>
            <pc:docMk/>
            <pc:sldMk cId="3600300461" sldId="10814"/>
            <ac:spMk id="4" creationId="{DCE4ABF9-5CC6-A9BE-A9DB-4AB9C85AC234}"/>
          </ac:spMkLst>
        </pc:spChg>
      </pc:sldChg>
      <pc:sldChg chg="modSp mod modClrScheme chgLayout">
        <pc:chgData name="Bohidar, Victoria (DOE)" userId="S::victoria.bohidar@doe.virginia.gov::7395afba-8828-4532-81d3-ad45c894784c" providerId="AD" clId="Web-{CA9E9690-5BF2-E0E7-1206-596C9B45C2CF}" dt="2025-03-11T09:13:03.431" v="12" actId="1076"/>
        <pc:sldMkLst>
          <pc:docMk/>
          <pc:sldMk cId="721868368" sldId="10815"/>
        </pc:sldMkLst>
        <pc:spChg chg="mod ord">
          <ac:chgData name="Bohidar, Victoria (DOE)" userId="S::victoria.bohidar@doe.virginia.gov::7395afba-8828-4532-81d3-ad45c894784c" providerId="AD" clId="Web-{CA9E9690-5BF2-E0E7-1206-596C9B45C2CF}" dt="2025-03-11T09:13:03.431" v="12" actId="1076"/>
          <ac:spMkLst>
            <pc:docMk/>
            <pc:sldMk cId="721868368" sldId="10815"/>
            <ac:spMk id="2" creationId="{BB4648C6-8712-12B6-F496-9F617C6C7A58}"/>
          </ac:spMkLst>
        </pc:spChg>
        <pc:spChg chg="mod ord">
          <ac:chgData name="Bohidar, Victoria (DOE)" userId="S::victoria.bohidar@doe.virginia.gov::7395afba-8828-4532-81d3-ad45c894784c" providerId="AD" clId="Web-{CA9E9690-5BF2-E0E7-1206-596C9B45C2CF}" dt="2025-03-11T09:12:51.275" v="11"/>
          <ac:spMkLst>
            <pc:docMk/>
            <pc:sldMk cId="721868368" sldId="10815"/>
            <ac:spMk id="3" creationId="{86F8C182-7DB2-AA71-E4E8-84CD1D3AE609}"/>
          </ac:spMkLst>
        </pc:spChg>
        <pc:spChg chg="mod ord">
          <ac:chgData name="Bohidar, Victoria (DOE)" userId="S::victoria.bohidar@doe.virginia.gov::7395afba-8828-4532-81d3-ad45c894784c" providerId="AD" clId="Web-{CA9E9690-5BF2-E0E7-1206-596C9B45C2CF}" dt="2025-03-11T09:12:51.275" v="11"/>
          <ac:spMkLst>
            <pc:docMk/>
            <pc:sldMk cId="721868368" sldId="10815"/>
            <ac:spMk id="4" creationId="{C4902CB6-07C7-FC4A-8ABB-02F65298F22E}"/>
          </ac:spMkLst>
        </pc:spChg>
      </pc:sldChg>
      <pc:sldChg chg="modSp mod modClrScheme chgLayout">
        <pc:chgData name="Bohidar, Victoria (DOE)" userId="S::victoria.bohidar@doe.virginia.gov::7395afba-8828-4532-81d3-ad45c894784c" providerId="AD" clId="Web-{CA9E9690-5BF2-E0E7-1206-596C9B45C2CF}" dt="2025-03-11T09:21:41.308" v="76"/>
        <pc:sldMkLst>
          <pc:docMk/>
          <pc:sldMk cId="4102325436" sldId="10816"/>
        </pc:sldMkLst>
        <pc:spChg chg="mod ord">
          <ac:chgData name="Bohidar, Victoria (DOE)" userId="S::victoria.bohidar@doe.virginia.gov::7395afba-8828-4532-81d3-ad45c894784c" providerId="AD" clId="Web-{CA9E9690-5BF2-E0E7-1206-596C9B45C2CF}" dt="2025-03-11T09:21:41.308" v="76"/>
          <ac:spMkLst>
            <pc:docMk/>
            <pc:sldMk cId="4102325436" sldId="10816"/>
            <ac:spMk id="2" creationId="{E4058F47-22CF-5233-7CD1-5AB2E55FDAD0}"/>
          </ac:spMkLst>
        </pc:spChg>
        <pc:spChg chg="mod ord">
          <ac:chgData name="Bohidar, Victoria (DOE)" userId="S::victoria.bohidar@doe.virginia.gov::7395afba-8828-4532-81d3-ad45c894784c" providerId="AD" clId="Web-{CA9E9690-5BF2-E0E7-1206-596C9B45C2CF}" dt="2025-03-11T09:21:41.308" v="76"/>
          <ac:spMkLst>
            <pc:docMk/>
            <pc:sldMk cId="4102325436" sldId="10816"/>
            <ac:spMk id="3" creationId="{4FDBB209-24B1-9D9E-45CE-D20B60561746}"/>
          </ac:spMkLst>
        </pc:spChg>
        <pc:spChg chg="mod ord">
          <ac:chgData name="Bohidar, Victoria (DOE)" userId="S::victoria.bohidar@doe.virginia.gov::7395afba-8828-4532-81d3-ad45c894784c" providerId="AD" clId="Web-{CA9E9690-5BF2-E0E7-1206-596C9B45C2CF}" dt="2025-03-11T09:21:41.308" v="76"/>
          <ac:spMkLst>
            <pc:docMk/>
            <pc:sldMk cId="4102325436" sldId="10816"/>
            <ac:spMk id="4" creationId="{5DC5BE65-963D-1345-B894-A92CCA703962}"/>
          </ac:spMkLst>
        </pc:spChg>
      </pc:sldChg>
      <pc:sldChg chg="modSp mod modClrScheme chgLayout">
        <pc:chgData name="Bohidar, Victoria (DOE)" userId="S::victoria.bohidar@doe.virginia.gov::7395afba-8828-4532-81d3-ad45c894784c" providerId="AD" clId="Web-{CA9E9690-5BF2-E0E7-1206-596C9B45C2CF}" dt="2025-03-11T09:25:01.715" v="113" actId="20577"/>
        <pc:sldMkLst>
          <pc:docMk/>
          <pc:sldMk cId="1042809773" sldId="10817"/>
        </pc:sldMkLst>
        <pc:spChg chg="mod ord">
          <ac:chgData name="Bohidar, Victoria (DOE)" userId="S::victoria.bohidar@doe.virginia.gov::7395afba-8828-4532-81d3-ad45c894784c" providerId="AD" clId="Web-{CA9E9690-5BF2-E0E7-1206-596C9B45C2CF}" dt="2025-03-11T09:22:29.167" v="81"/>
          <ac:spMkLst>
            <pc:docMk/>
            <pc:sldMk cId="1042809773" sldId="10817"/>
            <ac:spMk id="2" creationId="{2C8B61CE-FC49-D27A-9C40-802D8A2B46AC}"/>
          </ac:spMkLst>
        </pc:spChg>
        <pc:spChg chg="mod ord">
          <ac:chgData name="Bohidar, Victoria (DOE)" userId="S::victoria.bohidar@doe.virginia.gov::7395afba-8828-4532-81d3-ad45c894784c" providerId="AD" clId="Web-{CA9E9690-5BF2-E0E7-1206-596C9B45C2CF}" dt="2025-03-11T09:22:29.167" v="81"/>
          <ac:spMkLst>
            <pc:docMk/>
            <pc:sldMk cId="1042809773" sldId="10817"/>
            <ac:spMk id="3" creationId="{45BD2D35-73B5-D1D5-386B-D1D708E3F36F}"/>
          </ac:spMkLst>
        </pc:spChg>
        <pc:spChg chg="mod ord">
          <ac:chgData name="Bohidar, Victoria (DOE)" userId="S::victoria.bohidar@doe.virginia.gov::7395afba-8828-4532-81d3-ad45c894784c" providerId="AD" clId="Web-{CA9E9690-5BF2-E0E7-1206-596C9B45C2CF}" dt="2025-03-11T09:25:01.715" v="113" actId="20577"/>
          <ac:spMkLst>
            <pc:docMk/>
            <pc:sldMk cId="1042809773" sldId="10817"/>
            <ac:spMk id="4" creationId="{F56198F7-82AF-71BD-856B-4A1FE5661333}"/>
          </ac:spMkLst>
        </pc:spChg>
      </pc:sldChg>
      <pc:sldChg chg="modSp mod modClrScheme chgLayout">
        <pc:chgData name="Bohidar, Victoria (DOE)" userId="S::victoria.bohidar@doe.virginia.gov::7395afba-8828-4532-81d3-ad45c894784c" providerId="AD" clId="Web-{CA9E9690-5BF2-E0E7-1206-596C9B45C2CF}" dt="2025-03-11T09:23:29.197" v="96"/>
        <pc:sldMkLst>
          <pc:docMk/>
          <pc:sldMk cId="1675561695" sldId="10818"/>
        </pc:sldMkLst>
        <pc:spChg chg="mod ord">
          <ac:chgData name="Bohidar, Victoria (DOE)" userId="S::victoria.bohidar@doe.virginia.gov::7395afba-8828-4532-81d3-ad45c894784c" providerId="AD" clId="Web-{CA9E9690-5BF2-E0E7-1206-596C9B45C2CF}" dt="2025-03-11T09:23:29.197" v="96"/>
          <ac:spMkLst>
            <pc:docMk/>
            <pc:sldMk cId="1675561695" sldId="10818"/>
            <ac:spMk id="2" creationId="{BB4648C6-8712-12B6-F496-9F617C6C7A58}"/>
          </ac:spMkLst>
        </pc:spChg>
        <pc:spChg chg="mod ord">
          <ac:chgData name="Bohidar, Victoria (DOE)" userId="S::victoria.bohidar@doe.virginia.gov::7395afba-8828-4532-81d3-ad45c894784c" providerId="AD" clId="Web-{CA9E9690-5BF2-E0E7-1206-596C9B45C2CF}" dt="2025-03-11T09:23:29.197" v="96"/>
          <ac:spMkLst>
            <pc:docMk/>
            <pc:sldMk cId="1675561695" sldId="10818"/>
            <ac:spMk id="3" creationId="{86F8C182-7DB2-AA71-E4E8-84CD1D3AE609}"/>
          </ac:spMkLst>
        </pc:spChg>
        <pc:spChg chg="mod ord">
          <ac:chgData name="Bohidar, Victoria (DOE)" userId="S::victoria.bohidar@doe.virginia.gov::7395afba-8828-4532-81d3-ad45c894784c" providerId="AD" clId="Web-{CA9E9690-5BF2-E0E7-1206-596C9B45C2CF}" dt="2025-03-11T09:23:29.197" v="96"/>
          <ac:spMkLst>
            <pc:docMk/>
            <pc:sldMk cId="1675561695" sldId="10818"/>
            <ac:spMk id="4" creationId="{C4902CB6-07C7-FC4A-8ABB-02F65298F22E}"/>
          </ac:spMkLst>
        </pc:spChg>
      </pc:sldChg>
      <pc:sldChg chg="new del">
        <pc:chgData name="Bohidar, Victoria (DOE)" userId="S::victoria.bohidar@doe.virginia.gov::7395afba-8828-4532-81d3-ad45c894784c" providerId="AD" clId="Web-{CA9E9690-5BF2-E0E7-1206-596C9B45C2CF}" dt="2025-03-11T11:36:26.497" v="809"/>
        <pc:sldMkLst>
          <pc:docMk/>
          <pc:sldMk cId="2697163072" sldId="10819"/>
        </pc:sldMkLst>
      </pc:sldChg>
      <pc:sldChg chg="modSp new">
        <pc:chgData name="Bohidar, Victoria (DOE)" userId="S::victoria.bohidar@doe.virginia.gov::7395afba-8828-4532-81d3-ad45c894784c" providerId="AD" clId="Web-{CA9E9690-5BF2-E0E7-1206-596C9B45C2CF}" dt="2025-03-11T12:35:08.505" v="1107" actId="20577"/>
        <pc:sldMkLst>
          <pc:docMk/>
          <pc:sldMk cId="2687901768" sldId="10820"/>
        </pc:sldMkLst>
        <pc:spChg chg="mod">
          <ac:chgData name="Bohidar, Victoria (DOE)" userId="S::victoria.bohidar@doe.virginia.gov::7395afba-8828-4532-81d3-ad45c894784c" providerId="AD" clId="Web-{CA9E9690-5BF2-E0E7-1206-596C9B45C2CF}" dt="2025-03-11T12:35:08.505" v="1107" actId="20577"/>
          <ac:spMkLst>
            <pc:docMk/>
            <pc:sldMk cId="2687901768" sldId="10820"/>
            <ac:spMk id="2" creationId="{B424B5CF-B3D2-A75F-BBDB-16B29D9E50EE}"/>
          </ac:spMkLst>
        </pc:spChg>
      </pc:sldChg>
      <pc:sldChg chg="modSp new modNotes">
        <pc:chgData name="Bohidar, Victoria (DOE)" userId="S::victoria.bohidar@doe.virginia.gov::7395afba-8828-4532-81d3-ad45c894784c" providerId="AD" clId="Web-{CA9E9690-5BF2-E0E7-1206-596C9B45C2CF}" dt="2025-03-11T11:18:45.589" v="748"/>
        <pc:sldMkLst>
          <pc:docMk/>
          <pc:sldMk cId="1089017101" sldId="10821"/>
        </pc:sldMkLst>
        <pc:spChg chg="mod">
          <ac:chgData name="Bohidar, Victoria (DOE)" userId="S::victoria.bohidar@doe.virginia.gov::7395afba-8828-4532-81d3-ad45c894784c" providerId="AD" clId="Web-{CA9E9690-5BF2-E0E7-1206-596C9B45C2CF}" dt="2025-03-11T09:25:17.450" v="120" actId="20577"/>
          <ac:spMkLst>
            <pc:docMk/>
            <pc:sldMk cId="1089017101" sldId="10821"/>
            <ac:spMk id="2" creationId="{8413A3F7-6DDA-44B9-899A-C8EBC5749E59}"/>
          </ac:spMkLst>
        </pc:spChg>
        <pc:spChg chg="mod">
          <ac:chgData name="Bohidar, Victoria (DOE)" userId="S::victoria.bohidar@doe.virginia.gov::7395afba-8828-4532-81d3-ad45c894784c" providerId="AD" clId="Web-{CA9E9690-5BF2-E0E7-1206-596C9B45C2CF}" dt="2025-03-11T11:18:35.417" v="747" actId="20577"/>
          <ac:spMkLst>
            <pc:docMk/>
            <pc:sldMk cId="1089017101" sldId="10821"/>
            <ac:spMk id="3" creationId="{4A56D5E3-560F-B160-2CDC-4567D24F80CB}"/>
          </ac:spMkLst>
        </pc:spChg>
      </pc:sldChg>
      <pc:sldChg chg="modSp new modNotes">
        <pc:chgData name="Bohidar, Victoria (DOE)" userId="S::victoria.bohidar@doe.virginia.gov::7395afba-8828-4532-81d3-ad45c894784c" providerId="AD" clId="Web-{CA9E9690-5BF2-E0E7-1206-596C9B45C2CF}" dt="2025-03-11T11:27:05.613" v="798"/>
        <pc:sldMkLst>
          <pc:docMk/>
          <pc:sldMk cId="3106868412" sldId="10822"/>
        </pc:sldMkLst>
        <pc:spChg chg="mod">
          <ac:chgData name="Bohidar, Victoria (DOE)" userId="S::victoria.bohidar@doe.virginia.gov::7395afba-8828-4532-81d3-ad45c894784c" providerId="AD" clId="Web-{CA9E9690-5BF2-E0E7-1206-596C9B45C2CF}" dt="2025-03-11T09:25:24.512" v="124" actId="20577"/>
          <ac:spMkLst>
            <pc:docMk/>
            <pc:sldMk cId="3106868412" sldId="10822"/>
            <ac:spMk id="2" creationId="{2132F668-F3C3-3D9D-F8D1-1009F61878A0}"/>
          </ac:spMkLst>
        </pc:spChg>
        <pc:spChg chg="mod">
          <ac:chgData name="Bohidar, Victoria (DOE)" userId="S::victoria.bohidar@doe.virginia.gov::7395afba-8828-4532-81d3-ad45c894784c" providerId="AD" clId="Web-{CA9E9690-5BF2-E0E7-1206-596C9B45C2CF}" dt="2025-03-11T09:32:31.306" v="220" actId="20577"/>
          <ac:spMkLst>
            <pc:docMk/>
            <pc:sldMk cId="3106868412" sldId="10822"/>
            <ac:spMk id="3" creationId="{96CC2774-8264-1997-67E7-A58F568E90D0}"/>
          </ac:spMkLst>
        </pc:spChg>
      </pc:sldChg>
      <pc:sldChg chg="addSp delSp modSp new modNotes">
        <pc:chgData name="Bohidar, Victoria (DOE)" userId="S::victoria.bohidar@doe.virginia.gov::7395afba-8828-4532-81d3-ad45c894784c" providerId="AD" clId="Web-{CA9E9690-5BF2-E0E7-1206-596C9B45C2CF}" dt="2025-03-11T11:29:28.350" v="800"/>
        <pc:sldMkLst>
          <pc:docMk/>
          <pc:sldMk cId="620258529" sldId="10823"/>
        </pc:sldMkLst>
        <pc:spChg chg="mod">
          <ac:chgData name="Bohidar, Victoria (DOE)" userId="S::victoria.bohidar@doe.virginia.gov::7395afba-8828-4532-81d3-ad45c894784c" providerId="AD" clId="Web-{CA9E9690-5BF2-E0E7-1206-596C9B45C2CF}" dt="2025-03-11T09:32:47.477" v="230" actId="20577"/>
          <ac:spMkLst>
            <pc:docMk/>
            <pc:sldMk cId="620258529" sldId="10823"/>
            <ac:spMk id="2" creationId="{2FB3AAC7-3625-6C37-D73E-1A6303C7B52E}"/>
          </ac:spMkLst>
        </pc:spChg>
        <pc:spChg chg="add del mod">
          <ac:chgData name="Bohidar, Victoria (DOE)" userId="S::victoria.bohidar@doe.virginia.gov::7395afba-8828-4532-81d3-ad45c894784c" providerId="AD" clId="Web-{CA9E9690-5BF2-E0E7-1206-596C9B45C2CF}" dt="2025-03-11T09:33:17.196" v="236"/>
          <ac:spMkLst>
            <pc:docMk/>
            <pc:sldMk cId="620258529" sldId="10823"/>
            <ac:spMk id="3" creationId="{B07AE12F-D4E8-3447-B5CD-FA1B814258F8}"/>
          </ac:spMkLst>
        </pc:spChg>
        <pc:spChg chg="add del mod">
          <ac:chgData name="Bohidar, Victoria (DOE)" userId="S::victoria.bohidar@doe.virginia.gov::7395afba-8828-4532-81d3-ad45c894784c" providerId="AD" clId="Web-{CA9E9690-5BF2-E0E7-1206-596C9B45C2CF}" dt="2025-03-11T09:33:36.508" v="239"/>
          <ac:spMkLst>
            <pc:docMk/>
            <pc:sldMk cId="620258529" sldId="10823"/>
            <ac:spMk id="12" creationId="{F3BA8DB3-1A4D-14C8-602B-45FF7BD81921}"/>
          </ac:spMkLst>
        </pc:spChg>
        <pc:graphicFrameChg chg="add del mod ord modGraphic">
          <ac:chgData name="Bohidar, Victoria (DOE)" userId="S::victoria.bohidar@doe.virginia.gov::7395afba-8828-4532-81d3-ad45c894784c" providerId="AD" clId="Web-{CA9E9690-5BF2-E0E7-1206-596C9B45C2CF}" dt="2025-03-11T09:32:50.555" v="232"/>
          <ac:graphicFrameMkLst>
            <pc:docMk/>
            <pc:sldMk cId="620258529" sldId="10823"/>
            <ac:graphicFrameMk id="6" creationId="{6EC4A3B5-A7B0-4E7D-6528-0917E592D2A9}"/>
          </ac:graphicFrameMkLst>
        </pc:graphicFrameChg>
        <pc:graphicFrameChg chg="add del mod ord modGraphic">
          <ac:chgData name="Bohidar, Victoria (DOE)" userId="S::victoria.bohidar@doe.virginia.gov::7395afba-8828-4532-81d3-ad45c894784c" providerId="AD" clId="Web-{CA9E9690-5BF2-E0E7-1206-596C9B45C2CF}" dt="2025-03-11T09:33:00.165" v="234"/>
          <ac:graphicFrameMkLst>
            <pc:docMk/>
            <pc:sldMk cId="620258529" sldId="10823"/>
            <ac:graphicFrameMk id="8" creationId="{D6F096A5-BAD6-5C1D-E86A-EC48A49C4BBA}"/>
          </ac:graphicFrameMkLst>
        </pc:graphicFrameChg>
        <pc:graphicFrameChg chg="add del mod ord modGraphic">
          <ac:chgData name="Bohidar, Victoria (DOE)" userId="S::victoria.bohidar@doe.virginia.gov::7395afba-8828-4532-81d3-ad45c894784c" providerId="AD" clId="Web-{CA9E9690-5BF2-E0E7-1206-596C9B45C2CF}" dt="2025-03-11T09:33:18.540" v="237"/>
          <ac:graphicFrameMkLst>
            <pc:docMk/>
            <pc:sldMk cId="620258529" sldId="10823"/>
            <ac:graphicFrameMk id="10" creationId="{74989FA7-9348-97DB-D77A-D500285A582D}"/>
          </ac:graphicFrameMkLst>
        </pc:graphicFrameChg>
        <pc:graphicFrameChg chg="add mod ord modGraphic">
          <ac:chgData name="Bohidar, Victoria (DOE)" userId="S::victoria.bohidar@doe.virginia.gov::7395afba-8828-4532-81d3-ad45c894784c" providerId="AD" clId="Web-{CA9E9690-5BF2-E0E7-1206-596C9B45C2CF}" dt="2025-03-11T09:37:19.413" v="397"/>
          <ac:graphicFrameMkLst>
            <pc:docMk/>
            <pc:sldMk cId="620258529" sldId="10823"/>
            <ac:graphicFrameMk id="14" creationId="{0617332D-D1B1-6066-0E70-3387FD70FB74}"/>
          </ac:graphicFrameMkLst>
        </pc:graphicFrameChg>
      </pc:sldChg>
      <pc:sldChg chg="addSp delSp modSp new modNotes">
        <pc:chgData name="Bohidar, Victoria (DOE)" userId="S::victoria.bohidar@doe.virginia.gov::7395afba-8828-4532-81d3-ad45c894784c" providerId="AD" clId="Web-{CA9E9690-5BF2-E0E7-1206-596C9B45C2CF}" dt="2025-03-11T11:34:47.230" v="802"/>
        <pc:sldMkLst>
          <pc:docMk/>
          <pc:sldMk cId="375951827" sldId="10824"/>
        </pc:sldMkLst>
        <pc:spChg chg="mod">
          <ac:chgData name="Bohidar, Victoria (DOE)" userId="S::victoria.bohidar@doe.virginia.gov::7395afba-8828-4532-81d3-ad45c894784c" providerId="AD" clId="Web-{CA9E9690-5BF2-E0E7-1206-596C9B45C2CF}" dt="2025-03-11T09:42:54.179" v="494" actId="1076"/>
          <ac:spMkLst>
            <pc:docMk/>
            <pc:sldMk cId="375951827" sldId="10824"/>
            <ac:spMk id="2" creationId="{08013411-9015-C261-9596-08D0CA39422F}"/>
          </ac:spMkLst>
        </pc:spChg>
        <pc:spChg chg="del">
          <ac:chgData name="Bohidar, Victoria (DOE)" userId="S::victoria.bohidar@doe.virginia.gov::7395afba-8828-4532-81d3-ad45c894784c" providerId="AD" clId="Web-{CA9E9690-5BF2-E0E7-1206-596C9B45C2CF}" dt="2025-03-11T09:42:49.070" v="489"/>
          <ac:spMkLst>
            <pc:docMk/>
            <pc:sldMk cId="375951827" sldId="10824"/>
            <ac:spMk id="3" creationId="{887D9C6D-159C-4821-935D-B5D6B28513CE}"/>
          </ac:spMkLst>
        </pc:spChg>
        <pc:spChg chg="del">
          <ac:chgData name="Bohidar, Victoria (DOE)" userId="S::victoria.bohidar@doe.virginia.gov::7395afba-8828-4532-81d3-ad45c894784c" providerId="AD" clId="Web-{CA9E9690-5BF2-E0E7-1206-596C9B45C2CF}" dt="2025-03-11T09:44:05.085" v="569"/>
          <ac:spMkLst>
            <pc:docMk/>
            <pc:sldMk cId="375951827" sldId="10824"/>
            <ac:spMk id="4" creationId="{04C7559B-61BC-C8D6-8CD6-115DB1307989}"/>
          </ac:spMkLst>
        </pc:spChg>
        <pc:graphicFrameChg chg="add mod modGraphic">
          <ac:chgData name="Bohidar, Victoria (DOE)" userId="S::victoria.bohidar@doe.virginia.gov::7395afba-8828-4532-81d3-ad45c894784c" providerId="AD" clId="Web-{CA9E9690-5BF2-E0E7-1206-596C9B45C2CF}" dt="2025-03-11T09:44:10.569" v="571" actId="1076"/>
          <ac:graphicFrameMkLst>
            <pc:docMk/>
            <pc:sldMk cId="375951827" sldId="10824"/>
            <ac:graphicFrameMk id="6" creationId="{4CFD2835-6102-A90C-5330-44523A423B2C}"/>
          </ac:graphicFrameMkLst>
        </pc:graphicFrameChg>
      </pc:sldChg>
      <pc:sldChg chg="addSp delSp modSp new mod modClrScheme chgLayout modNotes">
        <pc:chgData name="Bohidar, Victoria (DOE)" userId="S::victoria.bohidar@doe.virginia.gov::7395afba-8828-4532-81d3-ad45c894784c" providerId="AD" clId="Web-{CA9E9690-5BF2-E0E7-1206-596C9B45C2CF}" dt="2025-03-11T11:32:16.899" v="801"/>
        <pc:sldMkLst>
          <pc:docMk/>
          <pc:sldMk cId="388299944" sldId="10825"/>
        </pc:sldMkLst>
        <pc:spChg chg="mod ord">
          <ac:chgData name="Bohidar, Victoria (DOE)" userId="S::victoria.bohidar@doe.virginia.gov::7395afba-8828-4532-81d3-ad45c894784c" providerId="AD" clId="Web-{CA9E9690-5BF2-E0E7-1206-596C9B45C2CF}" dt="2025-03-11T09:41:15.774" v="488"/>
          <ac:spMkLst>
            <pc:docMk/>
            <pc:sldMk cId="388299944" sldId="10825"/>
            <ac:spMk id="2" creationId="{E9CDDE32-EE10-D798-90D2-842FF7878D46}"/>
          </ac:spMkLst>
        </pc:spChg>
        <pc:spChg chg="mod ord">
          <ac:chgData name="Bohidar, Victoria (DOE)" userId="S::victoria.bohidar@doe.virginia.gov::7395afba-8828-4532-81d3-ad45c894784c" providerId="AD" clId="Web-{CA9E9690-5BF2-E0E7-1206-596C9B45C2CF}" dt="2025-03-11T09:41:15.774" v="488"/>
          <ac:spMkLst>
            <pc:docMk/>
            <pc:sldMk cId="388299944" sldId="10825"/>
            <ac:spMk id="3" creationId="{893F648A-325A-3F10-5DC5-8BD40DACC13D}"/>
          </ac:spMkLst>
        </pc:spChg>
        <pc:spChg chg="mod ord">
          <ac:chgData name="Bohidar, Victoria (DOE)" userId="S::victoria.bohidar@doe.virginia.gov::7395afba-8828-4532-81d3-ad45c894784c" providerId="AD" clId="Web-{CA9E9690-5BF2-E0E7-1206-596C9B45C2CF}" dt="2025-03-11T09:41:15.774" v="488"/>
          <ac:spMkLst>
            <pc:docMk/>
            <pc:sldMk cId="388299944" sldId="10825"/>
            <ac:spMk id="4" creationId="{1443CD37-B496-5234-FFFD-7A0000CC229F}"/>
          </ac:spMkLst>
        </pc:spChg>
        <pc:spChg chg="add mod ord">
          <ac:chgData name="Bohidar, Victoria (DOE)" userId="S::victoria.bohidar@doe.virginia.gov::7395afba-8828-4532-81d3-ad45c894784c" providerId="AD" clId="Web-{CA9E9690-5BF2-E0E7-1206-596C9B45C2CF}" dt="2025-03-11T09:41:15.774" v="488"/>
          <ac:spMkLst>
            <pc:docMk/>
            <pc:sldMk cId="388299944" sldId="10825"/>
            <ac:spMk id="5" creationId="{6744B84E-5D02-38C2-3504-5679E787056F}"/>
          </ac:spMkLst>
        </pc:spChg>
        <pc:spChg chg="add mod ord">
          <ac:chgData name="Bohidar, Victoria (DOE)" userId="S::victoria.bohidar@doe.virginia.gov::7395afba-8828-4532-81d3-ad45c894784c" providerId="AD" clId="Web-{CA9E9690-5BF2-E0E7-1206-596C9B45C2CF}" dt="2025-03-11T09:41:15.774" v="488"/>
          <ac:spMkLst>
            <pc:docMk/>
            <pc:sldMk cId="388299944" sldId="10825"/>
            <ac:spMk id="6" creationId="{891CA2F1-D766-0996-9338-A9A7E22A8FF3}"/>
          </ac:spMkLst>
        </pc:spChg>
        <pc:spChg chg="add del mod ord">
          <ac:chgData name="Bohidar, Victoria (DOE)" userId="S::victoria.bohidar@doe.virginia.gov::7395afba-8828-4532-81d3-ad45c894784c" providerId="AD" clId="Web-{CA9E9690-5BF2-E0E7-1206-596C9B45C2CF}" dt="2025-03-11T09:41:15.774" v="488"/>
          <ac:spMkLst>
            <pc:docMk/>
            <pc:sldMk cId="388299944" sldId="10825"/>
            <ac:spMk id="7" creationId="{3CD8D378-F12B-1864-EA5C-5B34F4361342}"/>
          </ac:spMkLst>
        </pc:spChg>
        <pc:graphicFrameChg chg="add del mod ord modGraphic">
          <ac:chgData name="Bohidar, Victoria (DOE)" userId="S::victoria.bohidar@doe.virginia.gov::7395afba-8828-4532-81d3-ad45c894784c" providerId="AD" clId="Web-{CA9E9690-5BF2-E0E7-1206-596C9B45C2CF}" dt="2025-03-11T09:39:26.490" v="458"/>
          <ac:graphicFrameMkLst>
            <pc:docMk/>
            <pc:sldMk cId="388299944" sldId="10825"/>
            <ac:graphicFrameMk id="8" creationId="{0A80C0B0-E637-74C1-7A0C-B2EB4BEA4C12}"/>
          </ac:graphicFrameMkLst>
        </pc:graphicFrameChg>
      </pc:sldChg>
      <pc:sldChg chg="modSp new modNotes">
        <pc:chgData name="Bohidar, Victoria (DOE)" userId="S::victoria.bohidar@doe.virginia.gov::7395afba-8828-4532-81d3-ad45c894784c" providerId="AD" clId="Web-{CA9E9690-5BF2-E0E7-1206-596C9B45C2CF}" dt="2025-03-11T11:20:56.357" v="751"/>
        <pc:sldMkLst>
          <pc:docMk/>
          <pc:sldMk cId="2648224802" sldId="10826"/>
        </pc:sldMkLst>
        <pc:spChg chg="mod">
          <ac:chgData name="Bohidar, Victoria (DOE)" userId="S::victoria.bohidar@doe.virginia.gov::7395afba-8828-4532-81d3-ad45c894784c" providerId="AD" clId="Web-{CA9E9690-5BF2-E0E7-1206-596C9B45C2CF}" dt="2025-03-11T09:51:31.784" v="589" actId="20577"/>
          <ac:spMkLst>
            <pc:docMk/>
            <pc:sldMk cId="2648224802" sldId="10826"/>
            <ac:spMk id="2" creationId="{3713FA8C-124E-9103-3C3C-B5CB05D8B7BF}"/>
          </ac:spMkLst>
        </pc:spChg>
        <pc:spChg chg="mod">
          <ac:chgData name="Bohidar, Victoria (DOE)" userId="S::victoria.bohidar@doe.virginia.gov::7395afba-8828-4532-81d3-ad45c894784c" providerId="AD" clId="Web-{CA9E9690-5BF2-E0E7-1206-596C9B45C2CF}" dt="2025-03-11T09:52:04.831" v="597" actId="20577"/>
          <ac:spMkLst>
            <pc:docMk/>
            <pc:sldMk cId="2648224802" sldId="10826"/>
            <ac:spMk id="3" creationId="{E47C2C5B-CC0D-36E5-A42F-62F9F8925E7D}"/>
          </ac:spMkLst>
        </pc:spChg>
      </pc:sldChg>
      <pc:sldChg chg="modSp new modNotes">
        <pc:chgData name="Bohidar, Victoria (DOE)" userId="S::victoria.bohidar@doe.virginia.gov::7395afba-8828-4532-81d3-ad45c894784c" providerId="AD" clId="Web-{CA9E9690-5BF2-E0E7-1206-596C9B45C2CF}" dt="2025-03-11T11:23:22.703" v="797"/>
        <pc:sldMkLst>
          <pc:docMk/>
          <pc:sldMk cId="3801580341" sldId="10827"/>
        </pc:sldMkLst>
        <pc:spChg chg="mod">
          <ac:chgData name="Bohidar, Victoria (DOE)" userId="S::victoria.bohidar@doe.virginia.gov::7395afba-8828-4532-81d3-ad45c894784c" providerId="AD" clId="Web-{CA9E9690-5BF2-E0E7-1206-596C9B45C2CF}" dt="2025-03-11T11:21:05.388" v="754" actId="20577"/>
          <ac:spMkLst>
            <pc:docMk/>
            <pc:sldMk cId="3801580341" sldId="10827"/>
            <ac:spMk id="2" creationId="{2ACB0B3B-8B0D-F5EE-5D64-80E702D2E293}"/>
          </ac:spMkLst>
        </pc:spChg>
        <pc:spChg chg="mod">
          <ac:chgData name="Bohidar, Victoria (DOE)" userId="S::victoria.bohidar@doe.virginia.gov::7395afba-8828-4532-81d3-ad45c894784c" providerId="AD" clId="Web-{CA9E9690-5BF2-E0E7-1206-596C9B45C2CF}" dt="2025-03-11T11:23:20.969" v="795" actId="20577"/>
          <ac:spMkLst>
            <pc:docMk/>
            <pc:sldMk cId="3801580341" sldId="10827"/>
            <ac:spMk id="3" creationId="{A78EEDD3-D18D-FA44-B9C5-D303D1DC2FDA}"/>
          </ac:spMkLst>
        </pc:spChg>
      </pc:sldChg>
      <pc:sldChg chg="modSp new ord">
        <pc:chgData name="Bohidar, Victoria (DOE)" userId="S::victoria.bohidar@doe.virginia.gov::7395afba-8828-4532-81d3-ad45c894784c" providerId="AD" clId="Web-{CA9E9690-5BF2-E0E7-1206-596C9B45C2CF}" dt="2025-03-11T12:34:26.771" v="1095"/>
        <pc:sldMkLst>
          <pc:docMk/>
          <pc:sldMk cId="10179896" sldId="10828"/>
        </pc:sldMkLst>
        <pc:spChg chg="mod">
          <ac:chgData name="Bohidar, Victoria (DOE)" userId="S::victoria.bohidar@doe.virginia.gov::7395afba-8828-4532-81d3-ad45c894784c" providerId="AD" clId="Web-{CA9E9690-5BF2-E0E7-1206-596C9B45C2CF}" dt="2025-03-11T12:34:24.677" v="1094" actId="20577"/>
          <ac:spMkLst>
            <pc:docMk/>
            <pc:sldMk cId="10179896" sldId="10828"/>
            <ac:spMk id="2" creationId="{A303095B-6325-78BE-74D3-59FEFC29874D}"/>
          </ac:spMkLst>
        </pc:spChg>
      </pc:sldChg>
      <pc:sldChg chg="modSp new del">
        <pc:chgData name="Bohidar, Victoria (DOE)" userId="S::victoria.bohidar@doe.virginia.gov::7395afba-8828-4532-81d3-ad45c894784c" providerId="AD" clId="Web-{CA9E9690-5BF2-E0E7-1206-596C9B45C2CF}" dt="2025-03-11T12:35:14.677" v="1109"/>
        <pc:sldMkLst>
          <pc:docMk/>
          <pc:sldMk cId="3972824964" sldId="10829"/>
        </pc:sldMkLst>
        <pc:spChg chg="mod">
          <ac:chgData name="Bohidar, Victoria (DOE)" userId="S::victoria.bohidar@doe.virginia.gov::7395afba-8828-4532-81d3-ad45c894784c" providerId="AD" clId="Web-{CA9E9690-5BF2-E0E7-1206-596C9B45C2CF}" dt="2025-03-11T12:34:35.208" v="1103" actId="20577"/>
          <ac:spMkLst>
            <pc:docMk/>
            <pc:sldMk cId="3972824964" sldId="10829"/>
            <ac:spMk id="2" creationId="{5629C850-2131-81F7-D1D4-8593A254C7A0}"/>
          </ac:spMkLst>
        </pc:spChg>
      </pc:sldChg>
      <pc:sldChg chg="addSp delSp modSp new">
        <pc:chgData name="Bohidar, Victoria (DOE)" userId="S::victoria.bohidar@doe.virginia.gov::7395afba-8828-4532-81d3-ad45c894784c" providerId="AD" clId="Web-{CA9E9690-5BF2-E0E7-1206-596C9B45C2CF}" dt="2025-03-11T12:51:49.051" v="1217"/>
        <pc:sldMkLst>
          <pc:docMk/>
          <pc:sldMk cId="3768883123" sldId="10830"/>
        </pc:sldMkLst>
        <pc:spChg chg="mod">
          <ac:chgData name="Bohidar, Victoria (DOE)" userId="S::victoria.bohidar@doe.virginia.gov::7395afba-8828-4532-81d3-ad45c894784c" providerId="AD" clId="Web-{CA9E9690-5BF2-E0E7-1206-596C9B45C2CF}" dt="2025-03-11T12:34:58.302" v="1105" actId="20577"/>
          <ac:spMkLst>
            <pc:docMk/>
            <pc:sldMk cId="3768883123" sldId="10830"/>
            <ac:spMk id="2" creationId="{CFE6DA78-03A0-5150-7BDD-58605B3D88EF}"/>
          </ac:spMkLst>
        </pc:spChg>
        <pc:spChg chg="del">
          <ac:chgData name="Bohidar, Victoria (DOE)" userId="S::victoria.bohidar@doe.virginia.gov::7395afba-8828-4532-81d3-ad45c894784c" providerId="AD" clId="Web-{CA9E9690-5BF2-E0E7-1206-596C9B45C2CF}" dt="2025-03-11T12:50:55.176" v="1209"/>
          <ac:spMkLst>
            <pc:docMk/>
            <pc:sldMk cId="3768883123" sldId="10830"/>
            <ac:spMk id="3" creationId="{3DBE0845-9161-84F3-65A0-6B25D63BB7F1}"/>
          </ac:spMkLst>
        </pc:spChg>
        <pc:cxnChg chg="add del">
          <ac:chgData name="Bohidar, Victoria (DOE)" userId="S::victoria.bohidar@doe.virginia.gov::7395afba-8828-4532-81d3-ad45c894784c" providerId="AD" clId="Web-{CA9E9690-5BF2-E0E7-1206-596C9B45C2CF}" dt="2025-03-11T12:51:05.660" v="1214"/>
          <ac:cxnSpMkLst>
            <pc:docMk/>
            <pc:sldMk cId="3768883123" sldId="10830"/>
            <ac:cxnSpMk id="6" creationId="{7B3117A6-8C6A-F9BD-D17C-7B8F4D7E9C8D}"/>
          </ac:cxnSpMkLst>
        </pc:cxnChg>
        <pc:cxnChg chg="add del">
          <ac:chgData name="Bohidar, Victoria (DOE)" userId="S::victoria.bohidar@doe.virginia.gov::7395afba-8828-4532-81d3-ad45c894784c" providerId="AD" clId="Web-{CA9E9690-5BF2-E0E7-1206-596C9B45C2CF}" dt="2025-03-11T12:51:10.379" v="1215"/>
          <ac:cxnSpMkLst>
            <pc:docMk/>
            <pc:sldMk cId="3768883123" sldId="10830"/>
            <ac:cxnSpMk id="8" creationId="{347761E4-2033-2879-6895-88D64828F346}"/>
          </ac:cxnSpMkLst>
        </pc:cxnChg>
        <pc:cxnChg chg="add del">
          <ac:chgData name="Bohidar, Victoria (DOE)" userId="S::victoria.bohidar@doe.virginia.gov::7395afba-8828-4532-81d3-ad45c894784c" providerId="AD" clId="Web-{CA9E9690-5BF2-E0E7-1206-596C9B45C2CF}" dt="2025-03-11T12:51:49.051" v="1217"/>
          <ac:cxnSpMkLst>
            <pc:docMk/>
            <pc:sldMk cId="3768883123" sldId="10830"/>
            <ac:cxnSpMk id="10" creationId="{B417D87C-D06C-6CB1-F604-935BFC43009C}"/>
          </ac:cxnSpMkLst>
        </pc:cxnChg>
      </pc:sldChg>
      <pc:sldChg chg="new del">
        <pc:chgData name="Bohidar, Victoria (DOE)" userId="S::victoria.bohidar@doe.virginia.gov::7395afba-8828-4532-81d3-ad45c894784c" providerId="AD" clId="Web-{CA9E9690-5BF2-E0E7-1206-596C9B45C2CF}" dt="2025-03-11T12:35:19.411" v="1111"/>
        <pc:sldMkLst>
          <pc:docMk/>
          <pc:sldMk cId="220907860" sldId="10831"/>
        </pc:sldMkLst>
      </pc:sldChg>
      <pc:sldChg chg="new del">
        <pc:chgData name="Bohidar, Victoria (DOE)" userId="S::victoria.bohidar@doe.virginia.gov::7395afba-8828-4532-81d3-ad45c894784c" providerId="AD" clId="Web-{CA9E9690-5BF2-E0E7-1206-596C9B45C2CF}" dt="2025-03-11T12:35:20.567" v="1112"/>
        <pc:sldMkLst>
          <pc:docMk/>
          <pc:sldMk cId="3464056438" sldId="10832"/>
        </pc:sldMkLst>
      </pc:sldChg>
      <pc:sldChg chg="add replId modNotes">
        <pc:chgData name="Bohidar, Victoria (DOE)" userId="S::victoria.bohidar@doe.virginia.gov::7395afba-8828-4532-81d3-ad45c894784c" providerId="AD" clId="Web-{CA9E9690-5BF2-E0E7-1206-596C9B45C2CF}" dt="2025-03-11T11:18:51.339" v="749"/>
        <pc:sldMkLst>
          <pc:docMk/>
          <pc:sldMk cId="905569273" sldId="10833"/>
        </pc:sldMkLst>
      </pc:sldChg>
      <pc:sldChg chg="addSp delSp modSp add del replId">
        <pc:chgData name="Bohidar, Victoria (DOE)" userId="S::victoria.bohidar@doe.virginia.gov::7395afba-8828-4532-81d3-ad45c894784c" providerId="AD" clId="Web-{CA9E9690-5BF2-E0E7-1206-596C9B45C2CF}" dt="2025-03-11T12:50:12.723" v="1207"/>
        <pc:sldMkLst>
          <pc:docMk/>
          <pc:sldMk cId="1158542109" sldId="10834"/>
        </pc:sldMkLst>
        <pc:spChg chg="del">
          <ac:chgData name="Bohidar, Victoria (DOE)" userId="S::victoria.bohidar@doe.virginia.gov::7395afba-8828-4532-81d3-ad45c894784c" providerId="AD" clId="Web-{CA9E9690-5BF2-E0E7-1206-596C9B45C2CF}" dt="2025-03-11T12:41:25.192" v="1132"/>
          <ac:spMkLst>
            <pc:docMk/>
            <pc:sldMk cId="1158542109" sldId="10834"/>
            <ac:spMk id="3" creationId="{BF591293-F116-2109-9A74-917E906D3274}"/>
          </ac:spMkLst>
        </pc:spChg>
        <pc:spChg chg="add mod">
          <ac:chgData name="Bohidar, Victoria (DOE)" userId="S::victoria.bohidar@doe.virginia.gov::7395afba-8828-4532-81d3-ad45c894784c" providerId="AD" clId="Web-{CA9E9690-5BF2-E0E7-1206-596C9B45C2CF}" dt="2025-03-11T12:42:32.723" v="1138"/>
          <ac:spMkLst>
            <pc:docMk/>
            <pc:sldMk cId="1158542109" sldId="10834"/>
            <ac:spMk id="6" creationId="{371CE917-94A1-9FB3-35B4-5B24877B8AA1}"/>
          </ac:spMkLst>
        </pc:spChg>
        <pc:spChg chg="add mod">
          <ac:chgData name="Bohidar, Victoria (DOE)" userId="S::victoria.bohidar@doe.virginia.gov::7395afba-8828-4532-81d3-ad45c894784c" providerId="AD" clId="Web-{CA9E9690-5BF2-E0E7-1206-596C9B45C2CF}" dt="2025-03-11T12:42:38.551" v="1140" actId="1076"/>
          <ac:spMkLst>
            <pc:docMk/>
            <pc:sldMk cId="1158542109" sldId="10834"/>
            <ac:spMk id="7" creationId="{34297399-D3A0-4AE8-6C67-ECBD934EA7DD}"/>
          </ac:spMkLst>
        </pc:spChg>
        <pc:spChg chg="add mod">
          <ac:chgData name="Bohidar, Victoria (DOE)" userId="S::victoria.bohidar@doe.virginia.gov::7395afba-8828-4532-81d3-ad45c894784c" providerId="AD" clId="Web-{CA9E9690-5BF2-E0E7-1206-596C9B45C2CF}" dt="2025-03-11T12:42:51.005" v="1145" actId="1076"/>
          <ac:spMkLst>
            <pc:docMk/>
            <pc:sldMk cId="1158542109" sldId="10834"/>
            <ac:spMk id="8" creationId="{E2FC06C2-CE06-1FD1-AAE1-228FCD6040DF}"/>
          </ac:spMkLst>
        </pc:spChg>
        <pc:spChg chg="add mod">
          <ac:chgData name="Bohidar, Victoria (DOE)" userId="S::victoria.bohidar@doe.virginia.gov::7395afba-8828-4532-81d3-ad45c894784c" providerId="AD" clId="Web-{CA9E9690-5BF2-E0E7-1206-596C9B45C2CF}" dt="2025-03-11T12:42:51.005" v="1146" actId="1076"/>
          <ac:spMkLst>
            <pc:docMk/>
            <pc:sldMk cId="1158542109" sldId="10834"/>
            <ac:spMk id="9" creationId="{0DD7CFBB-DE44-5AD7-1E65-0AD8D5C4267C}"/>
          </ac:spMkLst>
        </pc:spChg>
        <pc:picChg chg="add mod ord">
          <ac:chgData name="Bohidar, Victoria (DOE)" userId="S::victoria.bohidar@doe.virginia.gov::7395afba-8828-4532-81d3-ad45c894784c" providerId="AD" clId="Web-{CA9E9690-5BF2-E0E7-1206-596C9B45C2CF}" dt="2025-03-11T12:42:53.239" v="1147" actId="1076"/>
          <ac:picMkLst>
            <pc:docMk/>
            <pc:sldMk cId="1158542109" sldId="10834"/>
            <ac:picMk id="5" creationId="{83DF5456-AAA0-4B6D-0657-1120D17E88CE}"/>
          </ac:picMkLst>
        </pc:picChg>
        <pc:picChg chg="add mod modCrop">
          <ac:chgData name="Bohidar, Victoria (DOE)" userId="S::victoria.bohidar@doe.virginia.gov::7395afba-8828-4532-81d3-ad45c894784c" providerId="AD" clId="Web-{CA9E9690-5BF2-E0E7-1206-596C9B45C2CF}" dt="2025-03-11T12:44:39.911" v="1155" actId="1076"/>
          <ac:picMkLst>
            <pc:docMk/>
            <pc:sldMk cId="1158542109" sldId="10834"/>
            <ac:picMk id="10" creationId="{2815D559-AF6A-62CA-A693-6DA82FB2BF1A}"/>
          </ac:picMkLst>
        </pc:picChg>
      </pc:sldChg>
      <pc:sldChg chg="modSp add ord replId">
        <pc:chgData name="Bohidar, Victoria (DOE)" userId="S::victoria.bohidar@doe.virginia.gov::7395afba-8828-4532-81d3-ad45c894784c" providerId="AD" clId="Web-{CA9E9690-5BF2-E0E7-1206-596C9B45C2CF}" dt="2025-03-11T12:56:05.519" v="1220"/>
        <pc:sldMkLst>
          <pc:docMk/>
          <pc:sldMk cId="3247775253" sldId="10835"/>
        </pc:sldMkLst>
        <pc:spChg chg="mod">
          <ac:chgData name="Bohidar, Victoria (DOE)" userId="S::victoria.bohidar@doe.virginia.gov::7395afba-8828-4532-81d3-ad45c894784c" providerId="AD" clId="Web-{CA9E9690-5BF2-E0E7-1206-596C9B45C2CF}" dt="2025-03-11T12:56:05.519" v="1220"/>
          <ac:spMkLst>
            <pc:docMk/>
            <pc:sldMk cId="3247775253" sldId="10835"/>
            <ac:spMk id="3" creationId="{899185C1-3569-27E4-4166-559774E0158E}"/>
          </ac:spMkLst>
        </pc:spChg>
      </pc:sldChg>
      <pc:sldChg chg="modSp new">
        <pc:chgData name="Bohidar, Victoria (DOE)" userId="S::victoria.bohidar@doe.virginia.gov::7395afba-8828-4532-81d3-ad45c894784c" providerId="AD" clId="Web-{CA9E9690-5BF2-E0E7-1206-596C9B45C2CF}" dt="2025-03-11T12:40:04.005" v="1120" actId="20577"/>
        <pc:sldMkLst>
          <pc:docMk/>
          <pc:sldMk cId="1401272276" sldId="10836"/>
        </pc:sldMkLst>
        <pc:spChg chg="mod">
          <ac:chgData name="Bohidar, Victoria (DOE)" userId="S::victoria.bohidar@doe.virginia.gov::7395afba-8828-4532-81d3-ad45c894784c" providerId="AD" clId="Web-{CA9E9690-5BF2-E0E7-1206-596C9B45C2CF}" dt="2025-03-11T12:40:04.005" v="1120" actId="20577"/>
          <ac:spMkLst>
            <pc:docMk/>
            <pc:sldMk cId="1401272276" sldId="10836"/>
            <ac:spMk id="2" creationId="{A6235E0D-9572-5B77-83A4-42797808DF65}"/>
          </ac:spMkLst>
        </pc:spChg>
      </pc:sldChg>
      <pc:sldChg chg="addSp delSp modSp new">
        <pc:chgData name="Bohidar, Victoria (DOE)" userId="S::victoria.bohidar@doe.virginia.gov::7395afba-8828-4532-81d3-ad45c894784c" providerId="AD" clId="Web-{CA9E9690-5BF2-E0E7-1206-596C9B45C2CF}" dt="2025-03-11T12:40:12.692" v="1131"/>
        <pc:sldMkLst>
          <pc:docMk/>
          <pc:sldMk cId="3350216329" sldId="10837"/>
        </pc:sldMkLst>
        <pc:spChg chg="mod">
          <ac:chgData name="Bohidar, Victoria (DOE)" userId="S::victoria.bohidar@doe.virginia.gov::7395afba-8828-4532-81d3-ad45c894784c" providerId="AD" clId="Web-{CA9E9690-5BF2-E0E7-1206-596C9B45C2CF}" dt="2025-03-11T12:40:10.020" v="1130" actId="20577"/>
          <ac:spMkLst>
            <pc:docMk/>
            <pc:sldMk cId="3350216329" sldId="10837"/>
            <ac:spMk id="2" creationId="{6E1E811D-2819-2E10-3950-D27784BF0E81}"/>
          </ac:spMkLst>
        </pc:spChg>
        <pc:spChg chg="del">
          <ac:chgData name="Bohidar, Victoria (DOE)" userId="S::victoria.bohidar@doe.virginia.gov::7395afba-8828-4532-81d3-ad45c894784c" providerId="AD" clId="Web-{CA9E9690-5BF2-E0E7-1206-596C9B45C2CF}" dt="2025-03-11T12:40:12.692" v="1131"/>
          <ac:spMkLst>
            <pc:docMk/>
            <pc:sldMk cId="3350216329" sldId="10837"/>
            <ac:spMk id="3" creationId="{2D1014F2-BDE8-FF26-8366-306A865C2233}"/>
          </ac:spMkLst>
        </pc:spChg>
        <pc:picChg chg="add mod ord">
          <ac:chgData name="Bohidar, Victoria (DOE)" userId="S::victoria.bohidar@doe.virginia.gov::7395afba-8828-4532-81d3-ad45c894784c" providerId="AD" clId="Web-{CA9E9690-5BF2-E0E7-1206-596C9B45C2CF}" dt="2025-03-11T12:40:12.692" v="1131"/>
          <ac:picMkLst>
            <pc:docMk/>
            <pc:sldMk cId="3350216329" sldId="10837"/>
            <ac:picMk id="5" creationId="{D618DE3A-2EBA-7406-7151-729FB1EC471D}"/>
          </ac:picMkLst>
        </pc:picChg>
      </pc:sldChg>
      <pc:sldChg chg="addSp delSp modSp add replId">
        <pc:chgData name="Bohidar, Victoria (DOE)" userId="S::victoria.bohidar@doe.virginia.gov::7395afba-8828-4532-81d3-ad45c894784c" providerId="AD" clId="Web-{CA9E9690-5BF2-E0E7-1206-596C9B45C2CF}" dt="2025-03-11T12:50:19.707" v="1208"/>
        <pc:sldMkLst>
          <pc:docMk/>
          <pc:sldMk cId="1408650508" sldId="10838"/>
        </pc:sldMkLst>
        <pc:spChg chg="add del">
          <ac:chgData name="Bohidar, Victoria (DOE)" userId="S::victoria.bohidar@doe.virginia.gov::7395afba-8828-4532-81d3-ad45c894784c" providerId="AD" clId="Web-{CA9E9690-5BF2-E0E7-1206-596C9B45C2CF}" dt="2025-03-11T12:46:46.286" v="1173"/>
          <ac:spMkLst>
            <pc:docMk/>
            <pc:sldMk cId="1408650508" sldId="10838"/>
            <ac:spMk id="14" creationId="{902A3809-B948-9620-EBDB-A6EC2C605420}"/>
          </ac:spMkLst>
        </pc:spChg>
        <pc:spChg chg="add del">
          <ac:chgData name="Bohidar, Victoria (DOE)" userId="S::victoria.bohidar@doe.virginia.gov::7395afba-8828-4532-81d3-ad45c894784c" providerId="AD" clId="Web-{CA9E9690-5BF2-E0E7-1206-596C9B45C2CF}" dt="2025-03-11T12:46:58.614" v="1175"/>
          <ac:spMkLst>
            <pc:docMk/>
            <pc:sldMk cId="1408650508" sldId="10838"/>
            <ac:spMk id="15" creationId="{EA8E53AD-E84E-FBE4-C774-DEA4300BBDDA}"/>
          </ac:spMkLst>
        </pc:spChg>
        <pc:spChg chg="add mod">
          <ac:chgData name="Bohidar, Victoria (DOE)" userId="S::victoria.bohidar@doe.virginia.gov::7395afba-8828-4532-81d3-ad45c894784c" providerId="AD" clId="Web-{CA9E9690-5BF2-E0E7-1206-596C9B45C2CF}" dt="2025-03-11T12:48:10.020" v="1187" actId="14100"/>
          <ac:spMkLst>
            <pc:docMk/>
            <pc:sldMk cId="1408650508" sldId="10838"/>
            <ac:spMk id="16" creationId="{1FB68739-C1DF-E936-05D0-B469093CC8F2}"/>
          </ac:spMkLst>
        </pc:spChg>
        <pc:spChg chg="add mod">
          <ac:chgData name="Bohidar, Victoria (DOE)" userId="S::victoria.bohidar@doe.virginia.gov::7395afba-8828-4532-81d3-ad45c894784c" providerId="AD" clId="Web-{CA9E9690-5BF2-E0E7-1206-596C9B45C2CF}" dt="2025-03-11T12:48:10.020" v="1188" actId="14100"/>
          <ac:spMkLst>
            <pc:docMk/>
            <pc:sldMk cId="1408650508" sldId="10838"/>
            <ac:spMk id="18" creationId="{6D8180A6-71E9-4F9C-DBD4-45C3C5714CFB}"/>
          </ac:spMkLst>
        </pc:spChg>
        <pc:spChg chg="add mod">
          <ac:chgData name="Bohidar, Victoria (DOE)" userId="S::victoria.bohidar@doe.virginia.gov::7395afba-8828-4532-81d3-ad45c894784c" providerId="AD" clId="Web-{CA9E9690-5BF2-E0E7-1206-596C9B45C2CF}" dt="2025-03-11T12:48:32.520" v="1192" actId="1076"/>
          <ac:spMkLst>
            <pc:docMk/>
            <pc:sldMk cId="1408650508" sldId="10838"/>
            <ac:spMk id="19" creationId="{839E8E52-17F0-11FF-9731-310235B48392}"/>
          </ac:spMkLst>
        </pc:spChg>
        <pc:spChg chg="add mod">
          <ac:chgData name="Bohidar, Victoria (DOE)" userId="S::victoria.bohidar@doe.virginia.gov::7395afba-8828-4532-81d3-ad45c894784c" providerId="AD" clId="Web-{CA9E9690-5BF2-E0E7-1206-596C9B45C2CF}" dt="2025-03-11T12:48:40.957" v="1194" actId="1076"/>
          <ac:spMkLst>
            <pc:docMk/>
            <pc:sldMk cId="1408650508" sldId="10838"/>
            <ac:spMk id="20" creationId="{256935F6-B916-C50D-4E2C-1941CCB11104}"/>
          </ac:spMkLst>
        </pc:spChg>
        <pc:spChg chg="add del mod">
          <ac:chgData name="Bohidar, Victoria (DOE)" userId="S::victoria.bohidar@doe.virginia.gov::7395afba-8828-4532-81d3-ad45c894784c" providerId="AD" clId="Web-{CA9E9690-5BF2-E0E7-1206-596C9B45C2CF}" dt="2025-03-11T12:50:19.707" v="1208"/>
          <ac:spMkLst>
            <pc:docMk/>
            <pc:sldMk cId="1408650508" sldId="10838"/>
            <ac:spMk id="23" creationId="{E2FE71B7-BA7C-E61F-572B-0DE2C7C90976}"/>
          </ac:spMkLst>
        </pc:spChg>
        <pc:picChg chg="add mod">
          <ac:chgData name="Bohidar, Victoria (DOE)" userId="S::victoria.bohidar@doe.virginia.gov::7395afba-8828-4532-81d3-ad45c894784c" providerId="AD" clId="Web-{CA9E9690-5BF2-E0E7-1206-596C9B45C2CF}" dt="2025-03-11T12:44:56.301" v="1159" actId="1076"/>
          <ac:picMkLst>
            <pc:docMk/>
            <pc:sldMk cId="1408650508" sldId="10838"/>
            <ac:picMk id="3" creationId="{7E484358-C310-5FA3-1B14-6D9512B9DEA6}"/>
          </ac:picMkLst>
        </pc:picChg>
        <pc:picChg chg="del">
          <ac:chgData name="Bohidar, Victoria (DOE)" userId="S::victoria.bohidar@doe.virginia.gov::7395afba-8828-4532-81d3-ad45c894784c" providerId="AD" clId="Web-{CA9E9690-5BF2-E0E7-1206-596C9B45C2CF}" dt="2025-03-11T12:50:08.817" v="1206"/>
          <ac:picMkLst>
            <pc:docMk/>
            <pc:sldMk cId="1408650508" sldId="10838"/>
            <ac:picMk id="5" creationId="{A02B1B6B-8286-3893-E819-FB77CE9FC710}"/>
          </ac:picMkLst>
        </pc:picChg>
        <pc:picChg chg="mod">
          <ac:chgData name="Bohidar, Victoria (DOE)" userId="S::victoria.bohidar@doe.virginia.gov::7395afba-8828-4532-81d3-ad45c894784c" providerId="AD" clId="Web-{CA9E9690-5BF2-E0E7-1206-596C9B45C2CF}" dt="2025-03-11T12:44:50.708" v="1157" actId="1076"/>
          <ac:picMkLst>
            <pc:docMk/>
            <pc:sldMk cId="1408650508" sldId="10838"/>
            <ac:picMk id="10" creationId="{D2E931B3-B485-D701-73E7-9F129BEC11D8}"/>
          </ac:picMkLst>
        </pc:picChg>
        <pc:picChg chg="add mod">
          <ac:chgData name="Bohidar, Victoria (DOE)" userId="S::victoria.bohidar@doe.virginia.gov::7395afba-8828-4532-81d3-ad45c894784c" providerId="AD" clId="Web-{CA9E9690-5BF2-E0E7-1206-596C9B45C2CF}" dt="2025-03-11T12:45:05.426" v="1162" actId="1076"/>
          <ac:picMkLst>
            <pc:docMk/>
            <pc:sldMk cId="1408650508" sldId="10838"/>
            <ac:picMk id="11" creationId="{196F3F42-F655-5C20-D8C4-F3AEADDEF09D}"/>
          </ac:picMkLst>
        </pc:picChg>
        <pc:picChg chg="add mod">
          <ac:chgData name="Bohidar, Victoria (DOE)" userId="S::victoria.bohidar@doe.virginia.gov::7395afba-8828-4532-81d3-ad45c894784c" providerId="AD" clId="Web-{CA9E9690-5BF2-E0E7-1206-596C9B45C2CF}" dt="2025-03-11T12:45:05.426" v="1163" actId="1076"/>
          <ac:picMkLst>
            <pc:docMk/>
            <pc:sldMk cId="1408650508" sldId="10838"/>
            <ac:picMk id="12" creationId="{D946E993-E8C3-ED43-2A2A-2A7A35EEB5EB}"/>
          </ac:picMkLst>
        </pc:picChg>
        <pc:cxnChg chg="add mod">
          <ac:chgData name="Bohidar, Victoria (DOE)" userId="S::victoria.bohidar@doe.virginia.gov::7395afba-8828-4532-81d3-ad45c894784c" providerId="AD" clId="Web-{CA9E9690-5BF2-E0E7-1206-596C9B45C2CF}" dt="2025-03-11T12:48:50.332" v="1195" actId="1076"/>
          <ac:cxnSpMkLst>
            <pc:docMk/>
            <pc:sldMk cId="1408650508" sldId="10838"/>
            <ac:cxnSpMk id="13" creationId="{444789B6-88AF-C5A0-E77E-39D22BDBA891}"/>
          </ac:cxnSpMkLst>
        </pc:cxnChg>
        <pc:cxnChg chg="add mod">
          <ac:chgData name="Bohidar, Victoria (DOE)" userId="S::victoria.bohidar@doe.virginia.gov::7395afba-8828-4532-81d3-ad45c894784c" providerId="AD" clId="Web-{CA9E9690-5BF2-E0E7-1206-596C9B45C2CF}" dt="2025-03-11T12:49:12.942" v="1197" actId="1076"/>
          <ac:cxnSpMkLst>
            <pc:docMk/>
            <pc:sldMk cId="1408650508" sldId="10838"/>
            <ac:cxnSpMk id="17" creationId="{8A77848F-792E-5138-FF47-728326E4F2E6}"/>
          </ac:cxnSpMkLst>
        </pc:cxnChg>
        <pc:cxnChg chg="add mod">
          <ac:chgData name="Bohidar, Victoria (DOE)" userId="S::victoria.bohidar@doe.virginia.gov::7395afba-8828-4532-81d3-ad45c894784c" providerId="AD" clId="Web-{CA9E9690-5BF2-E0E7-1206-596C9B45C2CF}" dt="2025-03-11T12:49:57.426" v="1205"/>
          <ac:cxnSpMkLst>
            <pc:docMk/>
            <pc:sldMk cId="1408650508" sldId="10838"/>
            <ac:cxnSpMk id="21" creationId="{7BBD38EC-265C-ADED-449C-756817AC7A38}"/>
          </ac:cxnSpMkLst>
        </pc:cxnChg>
      </pc:sldChg>
    </pc:docChg>
  </pc:docChgLst>
  <pc:docChgLst>
    <pc:chgData name="Bohidar, Victoria (DOE)" userId="S::victoria.bohidar@doe.virginia.gov::7395afba-8828-4532-81d3-ad45c894784c" providerId="AD" clId="Web-{2BA09C11-1965-39F2-125D-175DC95AE7A9}"/>
    <pc:docChg chg="delSld">
      <pc:chgData name="Bohidar, Victoria (DOE)" userId="S::victoria.bohidar@doe.virginia.gov::7395afba-8828-4532-81d3-ad45c894784c" providerId="AD" clId="Web-{2BA09C11-1965-39F2-125D-175DC95AE7A9}" dt="2025-03-07T17:03:40.536" v="3"/>
      <pc:docMkLst>
        <pc:docMk/>
      </pc:docMkLst>
      <pc:sldChg chg="del">
        <pc:chgData name="Bohidar, Victoria (DOE)" userId="S::victoria.bohidar@doe.virginia.gov::7395afba-8828-4532-81d3-ad45c894784c" providerId="AD" clId="Web-{2BA09C11-1965-39F2-125D-175DC95AE7A9}" dt="2025-03-07T17:03:39.989" v="2"/>
        <pc:sldMkLst>
          <pc:docMk/>
          <pc:sldMk cId="2652017782" sldId="264"/>
        </pc:sldMkLst>
      </pc:sldChg>
      <pc:sldChg chg="del">
        <pc:chgData name="Bohidar, Victoria (DOE)" userId="S::victoria.bohidar@doe.virginia.gov::7395afba-8828-4532-81d3-ad45c894784c" providerId="AD" clId="Web-{2BA09C11-1965-39F2-125D-175DC95AE7A9}" dt="2025-03-07T17:03:39.692" v="1"/>
        <pc:sldMkLst>
          <pc:docMk/>
          <pc:sldMk cId="3290301500" sldId="265"/>
        </pc:sldMkLst>
      </pc:sldChg>
      <pc:sldChg chg="del">
        <pc:chgData name="Bohidar, Victoria (DOE)" userId="S::victoria.bohidar@doe.virginia.gov::7395afba-8828-4532-81d3-ad45c894784c" providerId="AD" clId="Web-{2BA09C11-1965-39F2-125D-175DC95AE7A9}" dt="2025-03-07T17:03:38.926" v="0"/>
        <pc:sldMkLst>
          <pc:docMk/>
          <pc:sldMk cId="2464385952" sldId="266"/>
        </pc:sldMkLst>
      </pc:sldChg>
      <pc:sldChg chg="del">
        <pc:chgData name="Bohidar, Victoria (DOE)" userId="S::victoria.bohidar@doe.virginia.gov::7395afba-8828-4532-81d3-ad45c894784c" providerId="AD" clId="Web-{2BA09C11-1965-39F2-125D-175DC95AE7A9}" dt="2025-03-07T17:03:40.536" v="3"/>
        <pc:sldMkLst>
          <pc:docMk/>
          <pc:sldMk cId="1885892817" sldId="270"/>
        </pc:sldMkLst>
      </pc:sldChg>
    </pc:docChg>
  </pc:docChgLst>
  <pc:docChgLst>
    <pc:chgData name="Bohidar, Victoria (DOE)" userId="S::victoria.bohidar@doe.virginia.gov::7395afba-8828-4532-81d3-ad45c894784c" providerId="AD" clId="Web-{B83EDF18-06EE-BBA6-A3AE-414AD5157E3F}"/>
    <pc:docChg chg="addSld delSld modSld sldOrd">
      <pc:chgData name="Bohidar, Victoria (DOE)" userId="S::victoria.bohidar@doe.virginia.gov::7395afba-8828-4532-81d3-ad45c894784c" providerId="AD" clId="Web-{B83EDF18-06EE-BBA6-A3AE-414AD5157E3F}" dt="2025-02-04T20:44:45.877" v="58"/>
      <pc:docMkLst>
        <pc:docMk/>
      </pc:docMkLst>
      <pc:sldChg chg="modSp">
        <pc:chgData name="Bohidar, Victoria (DOE)" userId="S::victoria.bohidar@doe.virginia.gov::7395afba-8828-4532-81d3-ad45c894784c" providerId="AD" clId="Web-{B83EDF18-06EE-BBA6-A3AE-414AD5157E3F}" dt="2025-02-04T20:41:38.190" v="11" actId="20577"/>
        <pc:sldMkLst>
          <pc:docMk/>
          <pc:sldMk cId="631499876" sldId="256"/>
        </pc:sldMkLst>
        <pc:spChg chg="mod">
          <ac:chgData name="Bohidar, Victoria (DOE)" userId="S::victoria.bohidar@doe.virginia.gov::7395afba-8828-4532-81d3-ad45c894784c" providerId="AD" clId="Web-{B83EDF18-06EE-BBA6-A3AE-414AD5157E3F}" dt="2025-02-04T20:41:38.190" v="11" actId="20577"/>
          <ac:spMkLst>
            <pc:docMk/>
            <pc:sldMk cId="631499876" sldId="256"/>
            <ac:spMk id="3" creationId="{00000000-0000-0000-0000-000000000000}"/>
          </ac:spMkLst>
        </pc:spChg>
      </pc:sldChg>
      <pc:sldChg chg="del">
        <pc:chgData name="Bohidar, Victoria (DOE)" userId="S::victoria.bohidar@doe.virginia.gov::7395afba-8828-4532-81d3-ad45c894784c" providerId="AD" clId="Web-{B83EDF18-06EE-BBA6-A3AE-414AD5157E3F}" dt="2025-02-04T20:44:45.877" v="58"/>
        <pc:sldMkLst>
          <pc:docMk/>
          <pc:sldMk cId="920146368" sldId="257"/>
        </pc:sldMkLst>
      </pc:sldChg>
      <pc:sldChg chg="addSp delSp modSp ord">
        <pc:chgData name="Bohidar, Victoria (DOE)" userId="S::victoria.bohidar@doe.virginia.gov::7395afba-8828-4532-81d3-ad45c894784c" providerId="AD" clId="Web-{B83EDF18-06EE-BBA6-A3AE-414AD5157E3F}" dt="2025-02-04T20:43:18.284" v="47"/>
        <pc:sldMkLst>
          <pc:docMk/>
          <pc:sldMk cId="3865478160" sldId="261"/>
        </pc:sldMkLst>
        <pc:spChg chg="mod">
          <ac:chgData name="Bohidar, Victoria (DOE)" userId="S::victoria.bohidar@doe.virginia.gov::7395afba-8828-4532-81d3-ad45c894784c" providerId="AD" clId="Web-{B83EDF18-06EE-BBA6-A3AE-414AD5157E3F}" dt="2025-02-04T20:42:58.643" v="42" actId="20577"/>
          <ac:spMkLst>
            <pc:docMk/>
            <pc:sldMk cId="3865478160" sldId="261"/>
            <ac:spMk id="2" creationId="{C59D5A96-047A-342E-09EE-C077F6271E57}"/>
          </ac:spMkLst>
        </pc:spChg>
        <pc:picChg chg="add mod">
          <ac:chgData name="Bohidar, Victoria (DOE)" userId="S::victoria.bohidar@doe.virginia.gov::7395afba-8828-4532-81d3-ad45c894784c" providerId="AD" clId="Web-{B83EDF18-06EE-BBA6-A3AE-414AD5157E3F}" dt="2025-02-04T20:43:15.174" v="46" actId="1076"/>
          <ac:picMkLst>
            <pc:docMk/>
            <pc:sldMk cId="3865478160" sldId="261"/>
            <ac:picMk id="7" creationId="{2A6D3767-07BC-2F4C-E27E-D707EE463C6F}"/>
          </ac:picMkLst>
        </pc:picChg>
      </pc:sldChg>
      <pc:sldChg chg="modSp">
        <pc:chgData name="Bohidar, Victoria (DOE)" userId="S::victoria.bohidar@doe.virginia.gov::7395afba-8828-4532-81d3-ad45c894784c" providerId="AD" clId="Web-{B83EDF18-06EE-BBA6-A3AE-414AD5157E3F}" dt="2025-02-04T20:41:44.565" v="13" actId="20577"/>
        <pc:sldMkLst>
          <pc:docMk/>
          <pc:sldMk cId="1664294180" sldId="267"/>
        </pc:sldMkLst>
        <pc:spChg chg="mod">
          <ac:chgData name="Bohidar, Victoria (DOE)" userId="S::victoria.bohidar@doe.virginia.gov::7395afba-8828-4532-81d3-ad45c894784c" providerId="AD" clId="Web-{B83EDF18-06EE-BBA6-A3AE-414AD5157E3F}" dt="2025-02-04T20:41:44.565" v="13" actId="20577"/>
          <ac:spMkLst>
            <pc:docMk/>
            <pc:sldMk cId="1664294180" sldId="267"/>
            <ac:spMk id="2" creationId="{46DD06B8-9CCD-3549-0122-4825DF4972DD}"/>
          </ac:spMkLst>
        </pc:spChg>
      </pc:sldChg>
      <pc:sldChg chg="modSp new">
        <pc:chgData name="Bohidar, Victoria (DOE)" userId="S::victoria.bohidar@doe.virginia.gov::7395afba-8828-4532-81d3-ad45c894784c" providerId="AD" clId="Web-{B83EDF18-06EE-BBA6-A3AE-414AD5157E3F}" dt="2025-02-04T20:42:06.128" v="22" actId="20577"/>
        <pc:sldMkLst>
          <pc:docMk/>
          <pc:sldMk cId="3490727669" sldId="271"/>
        </pc:sldMkLst>
        <pc:spChg chg="mod">
          <ac:chgData name="Bohidar, Victoria (DOE)" userId="S::victoria.bohidar@doe.virginia.gov::7395afba-8828-4532-81d3-ad45c894784c" providerId="AD" clId="Web-{B83EDF18-06EE-BBA6-A3AE-414AD5157E3F}" dt="2025-02-04T20:42:06.128" v="22" actId="20577"/>
          <ac:spMkLst>
            <pc:docMk/>
            <pc:sldMk cId="3490727669" sldId="271"/>
            <ac:spMk id="2" creationId="{61593388-01CA-A028-AFD4-43CC53F48317}"/>
          </ac:spMkLst>
        </pc:spChg>
      </pc:sldChg>
      <pc:sldChg chg="modSp new">
        <pc:chgData name="Bohidar, Victoria (DOE)" userId="S::victoria.bohidar@doe.virginia.gov::7395afba-8828-4532-81d3-ad45c894784c" providerId="AD" clId="Web-{B83EDF18-06EE-BBA6-A3AE-414AD5157E3F}" dt="2025-02-04T20:42:29.284" v="28" actId="20577"/>
        <pc:sldMkLst>
          <pc:docMk/>
          <pc:sldMk cId="2408047034" sldId="272"/>
        </pc:sldMkLst>
        <pc:spChg chg="mod">
          <ac:chgData name="Bohidar, Victoria (DOE)" userId="S::victoria.bohidar@doe.virginia.gov::7395afba-8828-4532-81d3-ad45c894784c" providerId="AD" clId="Web-{B83EDF18-06EE-BBA6-A3AE-414AD5157E3F}" dt="2025-02-04T20:42:29.284" v="28" actId="20577"/>
          <ac:spMkLst>
            <pc:docMk/>
            <pc:sldMk cId="2408047034" sldId="272"/>
            <ac:spMk id="2" creationId="{1934422A-9BC0-6C45-69AC-3E455BD8C315}"/>
          </ac:spMkLst>
        </pc:spChg>
      </pc:sldChg>
      <pc:sldChg chg="new ord">
        <pc:chgData name="Bohidar, Victoria (DOE)" userId="S::victoria.bohidar@doe.virginia.gov::7395afba-8828-4532-81d3-ad45c894784c" providerId="AD" clId="Web-{B83EDF18-06EE-BBA6-A3AE-414AD5157E3F}" dt="2025-02-04T20:43:26.565" v="49"/>
        <pc:sldMkLst>
          <pc:docMk/>
          <pc:sldMk cId="118642496" sldId="273"/>
        </pc:sldMkLst>
      </pc:sldChg>
      <pc:sldChg chg="add">
        <pc:chgData name="Bohidar, Victoria (DOE)" userId="S::victoria.bohidar@doe.virginia.gov::7395afba-8828-4532-81d3-ad45c894784c" providerId="AD" clId="Web-{B83EDF18-06EE-BBA6-A3AE-414AD5157E3F}" dt="2025-02-04T20:44:11.002" v="55"/>
        <pc:sldMkLst>
          <pc:docMk/>
          <pc:sldMk cId="2839954567" sldId="2792"/>
        </pc:sldMkLst>
      </pc:sldChg>
      <pc:sldChg chg="add">
        <pc:chgData name="Bohidar, Victoria (DOE)" userId="S::victoria.bohidar@doe.virginia.gov::7395afba-8828-4532-81d3-ad45c894784c" providerId="AD" clId="Web-{B83EDF18-06EE-BBA6-A3AE-414AD5157E3F}" dt="2025-02-04T20:43:55.331" v="53"/>
        <pc:sldMkLst>
          <pc:docMk/>
          <pc:sldMk cId="1427264521" sldId="3526"/>
        </pc:sldMkLst>
      </pc:sldChg>
      <pc:sldChg chg="add">
        <pc:chgData name="Bohidar, Victoria (DOE)" userId="S::victoria.bohidar@doe.virginia.gov::7395afba-8828-4532-81d3-ad45c894784c" providerId="AD" clId="Web-{B83EDF18-06EE-BBA6-A3AE-414AD5157E3F}" dt="2025-02-04T20:43:54.987" v="50"/>
        <pc:sldMkLst>
          <pc:docMk/>
          <pc:sldMk cId="916901981" sldId="3527"/>
        </pc:sldMkLst>
      </pc:sldChg>
      <pc:sldChg chg="add">
        <pc:chgData name="Bohidar, Victoria (DOE)" userId="S::victoria.bohidar@doe.virginia.gov::7395afba-8828-4532-81d3-ad45c894784c" providerId="AD" clId="Web-{B83EDF18-06EE-BBA6-A3AE-414AD5157E3F}" dt="2025-02-04T20:43:55.081" v="51"/>
        <pc:sldMkLst>
          <pc:docMk/>
          <pc:sldMk cId="2174936137" sldId="3530"/>
        </pc:sldMkLst>
      </pc:sldChg>
      <pc:sldChg chg="add">
        <pc:chgData name="Bohidar, Victoria (DOE)" userId="S::victoria.bohidar@doe.virginia.gov::7395afba-8828-4532-81d3-ad45c894784c" providerId="AD" clId="Web-{B83EDF18-06EE-BBA6-A3AE-414AD5157E3F}" dt="2025-02-04T20:44:11.065" v="56"/>
        <pc:sldMkLst>
          <pc:docMk/>
          <pc:sldMk cId="3421648863" sldId="3599"/>
        </pc:sldMkLst>
      </pc:sldChg>
      <pc:sldChg chg="delSp add">
        <pc:chgData name="Bohidar, Victoria (DOE)" userId="S::victoria.bohidar@doe.virginia.gov::7395afba-8828-4532-81d3-ad45c894784c" providerId="AD" clId="Web-{B83EDF18-06EE-BBA6-A3AE-414AD5157E3F}" dt="2025-02-04T20:44:30.830" v="57"/>
        <pc:sldMkLst>
          <pc:docMk/>
          <pc:sldMk cId="2625511534" sldId="3633"/>
        </pc:sldMkLst>
      </pc:sldChg>
      <pc:sldChg chg="add">
        <pc:chgData name="Bohidar, Victoria (DOE)" userId="S::victoria.bohidar@doe.virginia.gov::7395afba-8828-4532-81d3-ad45c894784c" providerId="AD" clId="Web-{B83EDF18-06EE-BBA6-A3AE-414AD5157E3F}" dt="2025-02-04T20:43:55.252" v="52"/>
        <pc:sldMkLst>
          <pc:docMk/>
          <pc:sldMk cId="1029603936" sldId="10808"/>
        </pc:sldMkLst>
      </pc:sldChg>
    </pc:docChg>
  </pc:docChgLst>
  <pc:docChgLst>
    <pc:chgData name="Bohidar, Victoria (DOE)" userId="S::victoria.bohidar@doe.virginia.gov::7395afba-8828-4532-81d3-ad45c894784c" providerId="AD" clId="Web-{794755E9-2573-AEAF-3B4B-54285CFFFF6F}"/>
    <pc:docChg chg="modSld">
      <pc:chgData name="Bohidar, Victoria (DOE)" userId="S::victoria.bohidar@doe.virginia.gov::7395afba-8828-4532-81d3-ad45c894784c" providerId="AD" clId="Web-{794755E9-2573-AEAF-3B4B-54285CFFFF6F}" dt="2025-03-11T14:26:37.168" v="395" actId="1076"/>
      <pc:docMkLst>
        <pc:docMk/>
      </pc:docMkLst>
      <pc:sldChg chg="modSp">
        <pc:chgData name="Bohidar, Victoria (DOE)" userId="S::victoria.bohidar@doe.virginia.gov::7395afba-8828-4532-81d3-ad45c894784c" providerId="AD" clId="Web-{794755E9-2573-AEAF-3B4B-54285CFFFF6F}" dt="2025-03-11T14:18:51.379" v="386" actId="20577"/>
        <pc:sldMkLst>
          <pc:docMk/>
          <pc:sldMk cId="3490727669" sldId="271"/>
        </pc:sldMkLst>
        <pc:spChg chg="mod">
          <ac:chgData name="Bohidar, Victoria (DOE)" userId="S::victoria.bohidar@doe.virginia.gov::7395afba-8828-4532-81d3-ad45c894784c" providerId="AD" clId="Web-{794755E9-2573-AEAF-3B4B-54285CFFFF6F}" dt="2025-03-11T14:18:51.379" v="386" actId="20577"/>
          <ac:spMkLst>
            <pc:docMk/>
            <pc:sldMk cId="3490727669" sldId="271"/>
            <ac:spMk id="4" creationId="{69E720D9-552E-E927-8178-0927F3F3C921}"/>
          </ac:spMkLst>
        </pc:spChg>
      </pc:sldChg>
      <pc:sldChg chg="modNotes">
        <pc:chgData name="Bohidar, Victoria (DOE)" userId="S::victoria.bohidar@doe.virginia.gov::7395afba-8828-4532-81d3-ad45c894784c" providerId="AD" clId="Web-{794755E9-2573-AEAF-3B4B-54285CFFFF6F}" dt="2025-03-11T13:58:49.921" v="268"/>
        <pc:sldMkLst>
          <pc:docMk/>
          <pc:sldMk cId="1761091909" sldId="10810"/>
        </pc:sldMkLst>
      </pc:sldChg>
      <pc:sldChg chg="modSp modNotes">
        <pc:chgData name="Bohidar, Victoria (DOE)" userId="S::victoria.bohidar@doe.virginia.gov::7395afba-8828-4532-81d3-ad45c894784c" providerId="AD" clId="Web-{794755E9-2573-AEAF-3B4B-54285CFFFF6F}" dt="2025-03-11T14:01:05.767" v="287"/>
        <pc:sldMkLst>
          <pc:docMk/>
          <pc:sldMk cId="2231921173" sldId="10811"/>
        </pc:sldMkLst>
        <pc:graphicFrameChg chg="mod modGraphic">
          <ac:chgData name="Bohidar, Victoria (DOE)" userId="S::victoria.bohidar@doe.virginia.gov::7395afba-8828-4532-81d3-ad45c894784c" providerId="AD" clId="Web-{794755E9-2573-AEAF-3B4B-54285CFFFF6F}" dt="2025-03-11T13:59:20.202" v="285"/>
          <ac:graphicFrameMkLst>
            <pc:docMk/>
            <pc:sldMk cId="2231921173" sldId="10811"/>
            <ac:graphicFrameMk id="8" creationId="{9B6AF691-1B04-4B95-F273-F94CFFB21434}"/>
          </ac:graphicFrameMkLst>
        </pc:graphicFrameChg>
      </pc:sldChg>
      <pc:sldChg chg="modNotes">
        <pc:chgData name="Bohidar, Victoria (DOE)" userId="S::victoria.bohidar@doe.virginia.gov::7395afba-8828-4532-81d3-ad45c894784c" providerId="AD" clId="Web-{794755E9-2573-AEAF-3B4B-54285CFFFF6F}" dt="2025-03-11T14:02:32.565" v="289"/>
        <pc:sldMkLst>
          <pc:docMk/>
          <pc:sldMk cId="1042809773" sldId="10817"/>
        </pc:sldMkLst>
      </pc:sldChg>
      <pc:sldChg chg="addSp delSp modSp modNotes">
        <pc:chgData name="Bohidar, Victoria (DOE)" userId="S::victoria.bohidar@doe.virginia.gov::7395afba-8828-4532-81d3-ad45c894784c" providerId="AD" clId="Web-{794755E9-2573-AEAF-3B4B-54285CFFFF6F}" dt="2025-03-11T14:09:37.447" v="371"/>
        <pc:sldMkLst>
          <pc:docMk/>
          <pc:sldMk cId="2687901768" sldId="10820"/>
        </pc:sldMkLst>
        <pc:spChg chg="del">
          <ac:chgData name="Bohidar, Victoria (DOE)" userId="S::victoria.bohidar@doe.virginia.gov::7395afba-8828-4532-81d3-ad45c894784c" providerId="AD" clId="Web-{794755E9-2573-AEAF-3B4B-54285CFFFF6F}" dt="2025-03-11T13:41:47.387" v="108"/>
          <ac:spMkLst>
            <pc:docMk/>
            <pc:sldMk cId="2687901768" sldId="10820"/>
            <ac:spMk id="3" creationId="{E6468E9C-D288-ED1E-7804-E1DD8002DDF6}"/>
          </ac:spMkLst>
        </pc:spChg>
        <pc:spChg chg="add mod">
          <ac:chgData name="Bohidar, Victoria (DOE)" userId="S::victoria.bohidar@doe.virginia.gov::7395afba-8828-4532-81d3-ad45c894784c" providerId="AD" clId="Web-{794755E9-2573-AEAF-3B4B-54285CFFFF6F}" dt="2025-03-11T13:41:50.825" v="113" actId="1076"/>
          <ac:spMkLst>
            <pc:docMk/>
            <pc:sldMk cId="2687901768" sldId="10820"/>
            <ac:spMk id="6" creationId="{88366517-27F7-FE00-B6FA-3305220010E8}"/>
          </ac:spMkLst>
        </pc:spChg>
        <pc:spChg chg="add mod">
          <ac:chgData name="Bohidar, Victoria (DOE)" userId="S::victoria.bohidar@doe.virginia.gov::7395afba-8828-4532-81d3-ad45c894784c" providerId="AD" clId="Web-{794755E9-2573-AEAF-3B4B-54285CFFFF6F}" dt="2025-03-11T13:41:50.840" v="114" actId="1076"/>
          <ac:spMkLst>
            <pc:docMk/>
            <pc:sldMk cId="2687901768" sldId="10820"/>
            <ac:spMk id="8" creationId="{172D63D5-EFCB-47BD-0510-40AE3FCE8C92}"/>
          </ac:spMkLst>
        </pc:spChg>
        <pc:spChg chg="add mod">
          <ac:chgData name="Bohidar, Victoria (DOE)" userId="S::victoria.bohidar@doe.virginia.gov::7395afba-8828-4532-81d3-ad45c894784c" providerId="AD" clId="Web-{794755E9-2573-AEAF-3B4B-54285CFFFF6F}" dt="2025-03-11T13:41:50.840" v="115" actId="1076"/>
          <ac:spMkLst>
            <pc:docMk/>
            <pc:sldMk cId="2687901768" sldId="10820"/>
            <ac:spMk id="10" creationId="{0D5418CE-7F62-D5EA-7023-DD4E5CC79DFD}"/>
          </ac:spMkLst>
        </pc:spChg>
        <pc:spChg chg="add mod">
          <ac:chgData name="Bohidar, Victoria (DOE)" userId="S::victoria.bohidar@doe.virginia.gov::7395afba-8828-4532-81d3-ad45c894784c" providerId="AD" clId="Web-{794755E9-2573-AEAF-3B4B-54285CFFFF6F}" dt="2025-03-11T13:41:50.856" v="116" actId="1076"/>
          <ac:spMkLst>
            <pc:docMk/>
            <pc:sldMk cId="2687901768" sldId="10820"/>
            <ac:spMk id="12" creationId="{F1154E2E-3B96-FC11-161D-A989E61477B0}"/>
          </ac:spMkLst>
        </pc:spChg>
        <pc:spChg chg="add mod">
          <ac:chgData name="Bohidar, Victoria (DOE)" userId="S::victoria.bohidar@doe.virginia.gov::7395afba-8828-4532-81d3-ad45c894784c" providerId="AD" clId="Web-{794755E9-2573-AEAF-3B4B-54285CFFFF6F}" dt="2025-03-11T13:44:29.468" v="127" actId="1076"/>
          <ac:spMkLst>
            <pc:docMk/>
            <pc:sldMk cId="2687901768" sldId="10820"/>
            <ac:spMk id="16" creationId="{C346ED55-F58E-DB67-32EC-961C4C10AE6E}"/>
          </ac:spMkLst>
        </pc:spChg>
        <pc:spChg chg="add mod">
          <ac:chgData name="Bohidar, Victoria (DOE)" userId="S::victoria.bohidar@doe.virginia.gov::7395afba-8828-4532-81d3-ad45c894784c" providerId="AD" clId="Web-{794755E9-2573-AEAF-3B4B-54285CFFFF6F}" dt="2025-03-11T13:44:54.453" v="132" actId="1076"/>
          <ac:spMkLst>
            <pc:docMk/>
            <pc:sldMk cId="2687901768" sldId="10820"/>
            <ac:spMk id="17" creationId="{45360426-3F0A-B25A-D117-2A83D5232DA3}"/>
          </ac:spMkLst>
        </pc:spChg>
        <pc:spChg chg="add mod">
          <ac:chgData name="Bohidar, Victoria (DOE)" userId="S::victoria.bohidar@doe.virginia.gov::7395afba-8828-4532-81d3-ad45c894784c" providerId="AD" clId="Web-{794755E9-2573-AEAF-3B4B-54285CFFFF6F}" dt="2025-03-11T13:45:33.047" v="143" actId="1076"/>
          <ac:spMkLst>
            <pc:docMk/>
            <pc:sldMk cId="2687901768" sldId="10820"/>
            <ac:spMk id="18" creationId="{9319B1D5-8842-9C9A-7076-6BCDB2278A21}"/>
          </ac:spMkLst>
        </pc:spChg>
        <pc:spChg chg="add mod">
          <ac:chgData name="Bohidar, Victoria (DOE)" userId="S::victoria.bohidar@doe.virginia.gov::7395afba-8828-4532-81d3-ad45c894784c" providerId="AD" clId="Web-{794755E9-2573-AEAF-3B4B-54285CFFFF6F}" dt="2025-03-11T13:45:33.063" v="144" actId="1076"/>
          <ac:spMkLst>
            <pc:docMk/>
            <pc:sldMk cId="2687901768" sldId="10820"/>
            <ac:spMk id="19" creationId="{5D61602A-F20F-FD38-D184-981A54C7A39C}"/>
          </ac:spMkLst>
        </pc:spChg>
        <pc:spChg chg="add mod">
          <ac:chgData name="Bohidar, Victoria (DOE)" userId="S::victoria.bohidar@doe.virginia.gov::7395afba-8828-4532-81d3-ad45c894784c" providerId="AD" clId="Web-{794755E9-2573-AEAF-3B4B-54285CFFFF6F}" dt="2025-03-11T13:45:33.063" v="145" actId="1076"/>
          <ac:spMkLst>
            <pc:docMk/>
            <pc:sldMk cId="2687901768" sldId="10820"/>
            <ac:spMk id="20" creationId="{9DDF057D-D56E-7F15-7835-123F60478FF0}"/>
          </ac:spMkLst>
        </pc:spChg>
        <pc:spChg chg="add mod">
          <ac:chgData name="Bohidar, Victoria (DOE)" userId="S::victoria.bohidar@doe.virginia.gov::7395afba-8828-4532-81d3-ad45c894784c" providerId="AD" clId="Web-{794755E9-2573-AEAF-3B4B-54285CFFFF6F}" dt="2025-03-11T13:45:39.251" v="149" actId="1076"/>
          <ac:spMkLst>
            <pc:docMk/>
            <pc:sldMk cId="2687901768" sldId="10820"/>
            <ac:spMk id="21" creationId="{79FAD43B-18FE-9BD9-9B17-E34525F5F333}"/>
          </ac:spMkLst>
        </pc:spChg>
        <pc:spChg chg="add del mod">
          <ac:chgData name="Bohidar, Victoria (DOE)" userId="S::victoria.bohidar@doe.virginia.gov::7395afba-8828-4532-81d3-ad45c894784c" providerId="AD" clId="Web-{794755E9-2573-AEAF-3B4B-54285CFFFF6F}" dt="2025-03-11T13:45:42.141" v="152"/>
          <ac:spMkLst>
            <pc:docMk/>
            <pc:sldMk cId="2687901768" sldId="10820"/>
            <ac:spMk id="22" creationId="{3A21BF44-3796-88CC-690C-9A16843E5F5D}"/>
          </ac:spMkLst>
        </pc:spChg>
        <pc:spChg chg="add mod">
          <ac:chgData name="Bohidar, Victoria (DOE)" userId="S::victoria.bohidar@doe.virginia.gov::7395afba-8828-4532-81d3-ad45c894784c" providerId="AD" clId="Web-{794755E9-2573-AEAF-3B4B-54285CFFFF6F}" dt="2025-03-11T13:45:39.266" v="151" actId="1076"/>
          <ac:spMkLst>
            <pc:docMk/>
            <pc:sldMk cId="2687901768" sldId="10820"/>
            <ac:spMk id="23" creationId="{3EE2A575-A858-85E4-569F-E1C7C6E44AB9}"/>
          </ac:spMkLst>
        </pc:spChg>
        <pc:spChg chg="add mod">
          <ac:chgData name="Bohidar, Victoria (DOE)" userId="S::victoria.bohidar@doe.virginia.gov::7395afba-8828-4532-81d3-ad45c894784c" providerId="AD" clId="Web-{794755E9-2573-AEAF-3B4B-54285CFFFF6F}" dt="2025-03-11T13:46:38.674" v="158" actId="1076"/>
          <ac:spMkLst>
            <pc:docMk/>
            <pc:sldMk cId="2687901768" sldId="10820"/>
            <ac:spMk id="25" creationId="{17BAA56A-A947-E3FE-461C-B229A7D626FA}"/>
          </ac:spMkLst>
        </pc:spChg>
        <pc:spChg chg="add mod">
          <ac:chgData name="Bohidar, Victoria (DOE)" userId="S::victoria.bohidar@doe.virginia.gov::7395afba-8828-4532-81d3-ad45c894784c" providerId="AD" clId="Web-{794755E9-2573-AEAF-3B4B-54285CFFFF6F}" dt="2025-03-11T13:46:46.986" v="160" actId="1076"/>
          <ac:spMkLst>
            <pc:docMk/>
            <pc:sldMk cId="2687901768" sldId="10820"/>
            <ac:spMk id="26" creationId="{0C526C06-C7BB-5DBE-A01B-3C0621DCACD5}"/>
          </ac:spMkLst>
        </pc:spChg>
        <pc:spChg chg="add mod">
          <ac:chgData name="Bohidar, Victoria (DOE)" userId="S::victoria.bohidar@doe.virginia.gov::7395afba-8828-4532-81d3-ad45c894784c" providerId="AD" clId="Web-{794755E9-2573-AEAF-3B4B-54285CFFFF6F}" dt="2025-03-11T13:46:55.752" v="163" actId="1076"/>
          <ac:spMkLst>
            <pc:docMk/>
            <pc:sldMk cId="2687901768" sldId="10820"/>
            <ac:spMk id="27" creationId="{F1C825B0-E90E-48DE-8C2D-867B6950484C}"/>
          </ac:spMkLst>
        </pc:spChg>
        <pc:spChg chg="add mod">
          <ac:chgData name="Bohidar, Victoria (DOE)" userId="S::victoria.bohidar@doe.virginia.gov::7395afba-8828-4532-81d3-ad45c894784c" providerId="AD" clId="Web-{794755E9-2573-AEAF-3B4B-54285CFFFF6F}" dt="2025-03-11T13:46:55.752" v="164" actId="1076"/>
          <ac:spMkLst>
            <pc:docMk/>
            <pc:sldMk cId="2687901768" sldId="10820"/>
            <ac:spMk id="28" creationId="{BFDE703F-2836-B295-2B3C-F67A3C230535}"/>
          </ac:spMkLst>
        </pc:spChg>
        <pc:spChg chg="add mod">
          <ac:chgData name="Bohidar, Victoria (DOE)" userId="S::victoria.bohidar@doe.virginia.gov::7395afba-8828-4532-81d3-ad45c894784c" providerId="AD" clId="Web-{794755E9-2573-AEAF-3B4B-54285CFFFF6F}" dt="2025-03-11T13:47:11.393" v="166" actId="1076"/>
          <ac:spMkLst>
            <pc:docMk/>
            <pc:sldMk cId="2687901768" sldId="10820"/>
            <ac:spMk id="29" creationId="{6F685339-C29D-9461-EBCF-9C1AE66F0624}"/>
          </ac:spMkLst>
        </pc:spChg>
        <pc:spChg chg="add mod">
          <ac:chgData name="Bohidar, Victoria (DOE)" userId="S::victoria.bohidar@doe.virginia.gov::7395afba-8828-4532-81d3-ad45c894784c" providerId="AD" clId="Web-{794755E9-2573-AEAF-3B4B-54285CFFFF6F}" dt="2025-03-11T13:47:30.268" v="174" actId="1076"/>
          <ac:spMkLst>
            <pc:docMk/>
            <pc:sldMk cId="2687901768" sldId="10820"/>
            <ac:spMk id="31" creationId="{EE522818-D51A-C276-BDB1-CCE95EA1EB26}"/>
          </ac:spMkLst>
        </pc:spChg>
        <pc:spChg chg="add mod">
          <ac:chgData name="Bohidar, Victoria (DOE)" userId="S::victoria.bohidar@doe.virginia.gov::7395afba-8828-4532-81d3-ad45c894784c" providerId="AD" clId="Web-{794755E9-2573-AEAF-3B4B-54285CFFFF6F}" dt="2025-03-11T13:47:30.284" v="175" actId="1076"/>
          <ac:spMkLst>
            <pc:docMk/>
            <pc:sldMk cId="2687901768" sldId="10820"/>
            <ac:spMk id="32" creationId="{0E31A234-CD7F-8D01-FCE2-27E90CFA536C}"/>
          </ac:spMkLst>
        </pc:spChg>
        <pc:spChg chg="add mod">
          <ac:chgData name="Bohidar, Victoria (DOE)" userId="S::victoria.bohidar@doe.virginia.gov::7395afba-8828-4532-81d3-ad45c894784c" providerId="AD" clId="Web-{794755E9-2573-AEAF-3B4B-54285CFFFF6F}" dt="2025-03-11T13:47:47.612" v="180" actId="1076"/>
          <ac:spMkLst>
            <pc:docMk/>
            <pc:sldMk cId="2687901768" sldId="10820"/>
            <ac:spMk id="33" creationId="{5F410AF7-B5A4-B244-AE09-7C447034EE26}"/>
          </ac:spMkLst>
        </pc:spChg>
        <pc:spChg chg="add mod">
          <ac:chgData name="Bohidar, Victoria (DOE)" userId="S::victoria.bohidar@doe.virginia.gov::7395afba-8828-4532-81d3-ad45c894784c" providerId="AD" clId="Web-{794755E9-2573-AEAF-3B4B-54285CFFFF6F}" dt="2025-03-11T13:47:47.612" v="181" actId="1076"/>
          <ac:spMkLst>
            <pc:docMk/>
            <pc:sldMk cId="2687901768" sldId="10820"/>
            <ac:spMk id="34" creationId="{0820A394-179F-08B3-0027-E44DB90BB53B}"/>
          </ac:spMkLst>
        </pc:spChg>
        <pc:spChg chg="add mod">
          <ac:chgData name="Bohidar, Victoria (DOE)" userId="S::victoria.bohidar@doe.virginia.gov::7395afba-8828-4532-81d3-ad45c894784c" providerId="AD" clId="Web-{794755E9-2573-AEAF-3B4B-54285CFFFF6F}" dt="2025-03-11T13:47:35.971" v="179" actId="1076"/>
          <ac:spMkLst>
            <pc:docMk/>
            <pc:sldMk cId="2687901768" sldId="10820"/>
            <ac:spMk id="35" creationId="{1C6291AD-EB06-9947-9D82-8C6082BC9296}"/>
          </ac:spMkLst>
        </pc:spChg>
        <pc:picChg chg="add del mod modCrop">
          <ac:chgData name="Bohidar, Victoria (DOE)" userId="S::victoria.bohidar@doe.virginia.gov::7395afba-8828-4532-81d3-ad45c894784c" providerId="AD" clId="Web-{794755E9-2573-AEAF-3B4B-54285CFFFF6F}" dt="2025-03-11T13:42:36.076" v="120"/>
          <ac:picMkLst>
            <pc:docMk/>
            <pc:sldMk cId="2687901768" sldId="10820"/>
            <ac:picMk id="13" creationId="{DB0CB571-7522-7B0B-5238-D0DF6C6FF5BB}"/>
          </ac:picMkLst>
        </pc:picChg>
        <pc:picChg chg="add mod">
          <ac:chgData name="Bohidar, Victoria (DOE)" userId="S::victoria.bohidar@doe.virginia.gov::7395afba-8828-4532-81d3-ad45c894784c" providerId="AD" clId="Web-{794755E9-2573-AEAF-3B4B-54285CFFFF6F}" dt="2025-03-11T13:43:39.217" v="123" actId="1076"/>
          <ac:picMkLst>
            <pc:docMk/>
            <pc:sldMk cId="2687901768" sldId="10820"/>
            <ac:picMk id="14" creationId="{AA045EB3-08DD-99F8-50F6-88484DA40141}"/>
          </ac:picMkLst>
        </pc:picChg>
        <pc:picChg chg="add del mod">
          <ac:chgData name="Bohidar, Victoria (DOE)" userId="S::victoria.bohidar@doe.virginia.gov::7395afba-8828-4532-81d3-ad45c894784c" providerId="AD" clId="Web-{794755E9-2573-AEAF-3B4B-54285CFFFF6F}" dt="2025-03-11T13:44:12.484" v="125"/>
          <ac:picMkLst>
            <pc:docMk/>
            <pc:sldMk cId="2687901768" sldId="10820"/>
            <ac:picMk id="15" creationId="{B171F37A-B389-695E-3F26-09AB2302C6F5}"/>
          </ac:picMkLst>
        </pc:picChg>
        <pc:picChg chg="add mod">
          <ac:chgData name="Bohidar, Victoria (DOE)" userId="S::victoria.bohidar@doe.virginia.gov::7395afba-8828-4532-81d3-ad45c894784c" providerId="AD" clId="Web-{794755E9-2573-AEAF-3B4B-54285CFFFF6F}" dt="2025-03-11T13:46:23.814" v="156" actId="1076"/>
          <ac:picMkLst>
            <pc:docMk/>
            <pc:sldMk cId="2687901768" sldId="10820"/>
            <ac:picMk id="24" creationId="{582F2F25-24F1-246F-6F2D-0377BB3C074C}"/>
          </ac:picMkLst>
        </pc:picChg>
        <pc:picChg chg="add mod">
          <ac:chgData name="Bohidar, Victoria (DOE)" userId="S::victoria.bohidar@doe.virginia.gov::7395afba-8828-4532-81d3-ad45c894784c" providerId="AD" clId="Web-{794755E9-2573-AEAF-3B4B-54285CFFFF6F}" dt="2025-03-11T13:47:30.253" v="173" actId="1076"/>
          <ac:picMkLst>
            <pc:docMk/>
            <pc:sldMk cId="2687901768" sldId="10820"/>
            <ac:picMk id="30" creationId="{BED4B50E-646A-41E3-5C95-517CC0BC0111}"/>
          </ac:picMkLst>
        </pc:picChg>
      </pc:sldChg>
      <pc:sldChg chg="addSp delSp modSp">
        <pc:chgData name="Bohidar, Victoria (DOE)" userId="S::victoria.bohidar@doe.virginia.gov::7395afba-8828-4532-81d3-ad45c894784c" providerId="AD" clId="Web-{794755E9-2573-AEAF-3B4B-54285CFFFF6F}" dt="2025-03-11T14:26:37.168" v="395" actId="1076"/>
        <pc:sldMkLst>
          <pc:docMk/>
          <pc:sldMk cId="375951827" sldId="10824"/>
        </pc:sldMkLst>
        <pc:graphicFrameChg chg="del modGraphic">
          <ac:chgData name="Bohidar, Victoria (DOE)" userId="S::victoria.bohidar@doe.virginia.gov::7395afba-8828-4532-81d3-ad45c894784c" providerId="AD" clId="Web-{794755E9-2573-AEAF-3B4B-54285CFFFF6F}" dt="2025-03-11T14:25:04.604" v="388"/>
          <ac:graphicFrameMkLst>
            <pc:docMk/>
            <pc:sldMk cId="375951827" sldId="10824"/>
            <ac:graphicFrameMk id="6" creationId="{4CFD2835-6102-A90C-5330-44523A423B2C}"/>
          </ac:graphicFrameMkLst>
        </pc:graphicFrameChg>
        <pc:picChg chg="add del mod">
          <ac:chgData name="Bohidar, Victoria (DOE)" userId="S::victoria.bohidar@doe.virginia.gov::7395afba-8828-4532-81d3-ad45c894784c" providerId="AD" clId="Web-{794755E9-2573-AEAF-3B4B-54285CFFFF6F}" dt="2025-03-11T14:26:15.324" v="393"/>
          <ac:picMkLst>
            <pc:docMk/>
            <pc:sldMk cId="375951827" sldId="10824"/>
            <ac:picMk id="3" creationId="{89CB73C5-FA1F-78C9-7A43-419843E86669}"/>
          </ac:picMkLst>
        </pc:picChg>
        <pc:picChg chg="add mod">
          <ac:chgData name="Bohidar, Victoria (DOE)" userId="S::victoria.bohidar@doe.virginia.gov::7395afba-8828-4532-81d3-ad45c894784c" providerId="AD" clId="Web-{794755E9-2573-AEAF-3B4B-54285CFFFF6F}" dt="2025-03-11T14:26:37.168" v="395" actId="1076"/>
          <ac:picMkLst>
            <pc:docMk/>
            <pc:sldMk cId="375951827" sldId="10824"/>
            <ac:picMk id="4" creationId="{8F99D789-8993-7F58-83A7-F727DFF20D03}"/>
          </ac:picMkLst>
        </pc:picChg>
      </pc:sldChg>
      <pc:sldChg chg="modSp modNotes">
        <pc:chgData name="Bohidar, Victoria (DOE)" userId="S::victoria.bohidar@doe.virginia.gov::7395afba-8828-4532-81d3-ad45c894784c" providerId="AD" clId="Web-{794755E9-2573-AEAF-3B4B-54285CFFFF6F}" dt="2025-03-11T14:12:52.373" v="381"/>
        <pc:sldMkLst>
          <pc:docMk/>
          <pc:sldMk cId="10179896" sldId="10828"/>
        </pc:sldMkLst>
        <pc:spChg chg="mod">
          <ac:chgData name="Bohidar, Victoria (DOE)" userId="S::victoria.bohidar@doe.virginia.gov::7395afba-8828-4532-81d3-ad45c894784c" providerId="AD" clId="Web-{794755E9-2573-AEAF-3B4B-54285CFFFF6F}" dt="2025-03-11T14:06:00.709" v="365" actId="20577"/>
          <ac:spMkLst>
            <pc:docMk/>
            <pc:sldMk cId="10179896" sldId="10828"/>
            <ac:spMk id="3" creationId="{FFF56B9E-C922-90DD-4A67-9795671A305A}"/>
          </ac:spMkLst>
        </pc:spChg>
      </pc:sldChg>
      <pc:sldChg chg="addSp delSp modSp modNotes">
        <pc:chgData name="Bohidar, Victoria (DOE)" userId="S::victoria.bohidar@doe.virginia.gov::7395afba-8828-4532-81d3-ad45c894784c" providerId="AD" clId="Web-{794755E9-2573-AEAF-3B4B-54285CFFFF6F}" dt="2025-03-11T14:10:02.120" v="375"/>
        <pc:sldMkLst>
          <pc:docMk/>
          <pc:sldMk cId="3768883123" sldId="10830"/>
        </pc:sldMkLst>
        <pc:picChg chg="add mod">
          <ac:chgData name="Bohidar, Victoria (DOE)" userId="S::victoria.bohidar@doe.virginia.gov::7395afba-8828-4532-81d3-ad45c894784c" providerId="AD" clId="Web-{794755E9-2573-AEAF-3B4B-54285CFFFF6F}" dt="2025-03-11T13:40:53.277" v="107" actId="1076"/>
          <ac:picMkLst>
            <pc:docMk/>
            <pc:sldMk cId="3768883123" sldId="10830"/>
            <ac:picMk id="5" creationId="{CCF31609-7B10-876F-EB46-DC087A882A82}"/>
          </ac:picMkLst>
        </pc:picChg>
        <pc:cxnChg chg="add del">
          <ac:chgData name="Bohidar, Victoria (DOE)" userId="S::victoria.bohidar@doe.virginia.gov::7395afba-8828-4532-81d3-ad45c894784c" providerId="AD" clId="Web-{794755E9-2573-AEAF-3B4B-54285CFFFF6F}" dt="2025-03-11T13:40:24.761" v="103"/>
          <ac:cxnSpMkLst>
            <pc:docMk/>
            <pc:sldMk cId="3768883123" sldId="10830"/>
            <ac:cxnSpMk id="3" creationId="{721AF7D1-8FCC-74A4-6A16-33B804D60359}"/>
          </ac:cxnSpMkLst>
        </pc:cxnChg>
      </pc:sldChg>
      <pc:sldChg chg="addSp delSp modSp modNotes">
        <pc:chgData name="Bohidar, Victoria (DOE)" userId="S::victoria.bohidar@doe.virginia.gov::7395afba-8828-4532-81d3-ad45c894784c" providerId="AD" clId="Web-{794755E9-2573-AEAF-3B4B-54285CFFFF6F}" dt="2025-03-11T14:10:03.370" v="377"/>
        <pc:sldMkLst>
          <pc:docMk/>
          <pc:sldMk cId="3247775253" sldId="10835"/>
        </pc:sldMkLst>
        <pc:spChg chg="del">
          <ac:chgData name="Bohidar, Victoria (DOE)" userId="S::victoria.bohidar@doe.virginia.gov::7395afba-8828-4532-81d3-ad45c894784c" providerId="AD" clId="Web-{794755E9-2573-AEAF-3B4B-54285CFFFF6F}" dt="2025-03-11T13:30:52.860" v="0"/>
          <ac:spMkLst>
            <pc:docMk/>
            <pc:sldMk cId="3247775253" sldId="10835"/>
            <ac:spMk id="3" creationId="{899185C1-3569-27E4-4166-559774E0158E}"/>
          </ac:spMkLst>
        </pc:spChg>
        <pc:spChg chg="add del mod">
          <ac:chgData name="Bohidar, Victoria (DOE)" userId="S::victoria.bohidar@doe.virginia.gov::7395afba-8828-4532-81d3-ad45c894784c" providerId="AD" clId="Web-{794755E9-2573-AEAF-3B4B-54285CFFFF6F}" dt="2025-03-11T13:30:56.267" v="4"/>
          <ac:spMkLst>
            <pc:docMk/>
            <pc:sldMk cId="3247775253" sldId="10835"/>
            <ac:spMk id="5" creationId="{B4E61F08-5F4D-C3B4-54F2-51D0174575F3}"/>
          </ac:spMkLst>
        </pc:spChg>
        <pc:spChg chg="add mod">
          <ac:chgData name="Bohidar, Victoria (DOE)" userId="S::victoria.bohidar@doe.virginia.gov::7395afba-8828-4532-81d3-ad45c894784c" providerId="AD" clId="Web-{794755E9-2573-AEAF-3B4B-54285CFFFF6F}" dt="2025-03-11T13:33:04.050" v="14" actId="1076"/>
          <ac:spMkLst>
            <pc:docMk/>
            <pc:sldMk cId="3247775253" sldId="10835"/>
            <ac:spMk id="7" creationId="{84598DAA-8D3A-5C51-3B3B-DB5EC2FA7D60}"/>
          </ac:spMkLst>
        </pc:spChg>
        <pc:spChg chg="add mod">
          <ac:chgData name="Bohidar, Victoria (DOE)" userId="S::victoria.bohidar@doe.virginia.gov::7395afba-8828-4532-81d3-ad45c894784c" providerId="AD" clId="Web-{794755E9-2573-AEAF-3B4B-54285CFFFF6F}" dt="2025-03-11T13:34:05.442" v="32"/>
          <ac:spMkLst>
            <pc:docMk/>
            <pc:sldMk cId="3247775253" sldId="10835"/>
            <ac:spMk id="8" creationId="{D0C77C5E-895D-E6F8-7EF8-89365F9AC5D8}"/>
          </ac:spMkLst>
        </pc:spChg>
        <pc:spChg chg="add mod">
          <ac:chgData name="Bohidar, Victoria (DOE)" userId="S::victoria.bohidar@doe.virginia.gov::7395afba-8828-4532-81d3-ad45c894784c" providerId="AD" clId="Web-{794755E9-2573-AEAF-3B4B-54285CFFFF6F}" dt="2025-03-11T13:34:05.442" v="33"/>
          <ac:spMkLst>
            <pc:docMk/>
            <pc:sldMk cId="3247775253" sldId="10835"/>
            <ac:spMk id="9" creationId="{52E4B518-976A-11F4-873E-88F5F3DB9EEE}"/>
          </ac:spMkLst>
        </pc:spChg>
        <pc:spChg chg="add mod">
          <ac:chgData name="Bohidar, Victoria (DOE)" userId="S::victoria.bohidar@doe.virginia.gov::7395afba-8828-4532-81d3-ad45c894784c" providerId="AD" clId="Web-{794755E9-2573-AEAF-3B4B-54285CFFFF6F}" dt="2025-03-11T13:34:05.442" v="34"/>
          <ac:spMkLst>
            <pc:docMk/>
            <pc:sldMk cId="3247775253" sldId="10835"/>
            <ac:spMk id="10" creationId="{5F654D68-C912-98A4-1316-5808E8A74CD7}"/>
          </ac:spMkLst>
        </pc:spChg>
        <pc:spChg chg="add mod">
          <ac:chgData name="Bohidar, Victoria (DOE)" userId="S::victoria.bohidar@doe.virginia.gov::7395afba-8828-4532-81d3-ad45c894784c" providerId="AD" clId="Web-{794755E9-2573-AEAF-3B4B-54285CFFFF6F}" dt="2025-03-11T13:34:05.473" v="35"/>
          <ac:spMkLst>
            <pc:docMk/>
            <pc:sldMk cId="3247775253" sldId="10835"/>
            <ac:spMk id="11" creationId="{9E19D2AF-68CE-A2B1-EAEE-88E809978425}"/>
          </ac:spMkLst>
        </pc:spChg>
        <pc:spChg chg="add mod">
          <ac:chgData name="Bohidar, Victoria (DOE)" userId="S::victoria.bohidar@doe.virginia.gov::7395afba-8828-4532-81d3-ad45c894784c" providerId="AD" clId="Web-{794755E9-2573-AEAF-3B4B-54285CFFFF6F}" dt="2025-03-11T13:39:23.182" v="95" actId="1076"/>
          <ac:spMkLst>
            <pc:docMk/>
            <pc:sldMk cId="3247775253" sldId="10835"/>
            <ac:spMk id="12" creationId="{C8596389-BD36-7F0C-8CFF-F29A9693314D}"/>
          </ac:spMkLst>
        </pc:spChg>
        <pc:spChg chg="add mod">
          <ac:chgData name="Bohidar, Victoria (DOE)" userId="S::victoria.bohidar@doe.virginia.gov::7395afba-8828-4532-81d3-ad45c894784c" providerId="AD" clId="Web-{794755E9-2573-AEAF-3B4B-54285CFFFF6F}" dt="2025-03-11T13:34:37.520" v="43" actId="1076"/>
          <ac:spMkLst>
            <pc:docMk/>
            <pc:sldMk cId="3247775253" sldId="10835"/>
            <ac:spMk id="13" creationId="{5A0C25EE-6C0A-8D44-D1A2-6134935C50DF}"/>
          </ac:spMkLst>
        </pc:spChg>
        <pc:spChg chg="add mod">
          <ac:chgData name="Bohidar, Victoria (DOE)" userId="S::victoria.bohidar@doe.virginia.gov::7395afba-8828-4532-81d3-ad45c894784c" providerId="AD" clId="Web-{794755E9-2573-AEAF-3B4B-54285CFFFF6F}" dt="2025-03-11T13:34:44.333" v="45"/>
          <ac:spMkLst>
            <pc:docMk/>
            <pc:sldMk cId="3247775253" sldId="10835"/>
            <ac:spMk id="14" creationId="{19B23A8F-04C3-8F3B-BB71-F6B960C26793}"/>
          </ac:spMkLst>
        </pc:spChg>
        <pc:spChg chg="add mod">
          <ac:chgData name="Bohidar, Victoria (DOE)" userId="S::victoria.bohidar@doe.virginia.gov::7395afba-8828-4532-81d3-ad45c894784c" providerId="AD" clId="Web-{794755E9-2573-AEAF-3B4B-54285CFFFF6F}" dt="2025-03-11T13:35:00.099" v="50" actId="1076"/>
          <ac:spMkLst>
            <pc:docMk/>
            <pc:sldMk cId="3247775253" sldId="10835"/>
            <ac:spMk id="15" creationId="{77D6BC69-46B7-DD72-D344-C3458866C4EC}"/>
          </ac:spMkLst>
        </pc:spChg>
        <pc:spChg chg="add mod">
          <ac:chgData name="Bohidar, Victoria (DOE)" userId="S::victoria.bohidar@doe.virginia.gov::7395afba-8828-4532-81d3-ad45c894784c" providerId="AD" clId="Web-{794755E9-2573-AEAF-3B4B-54285CFFFF6F}" dt="2025-03-11T13:36:55.929" v="57" actId="1076"/>
          <ac:spMkLst>
            <pc:docMk/>
            <pc:sldMk cId="3247775253" sldId="10835"/>
            <ac:spMk id="16" creationId="{50606766-83EF-06C6-AFAA-C7510F6C03AD}"/>
          </ac:spMkLst>
        </pc:spChg>
        <pc:spChg chg="add mod">
          <ac:chgData name="Bohidar, Victoria (DOE)" userId="S::victoria.bohidar@doe.virginia.gov::7395afba-8828-4532-81d3-ad45c894784c" providerId="AD" clId="Web-{794755E9-2573-AEAF-3B4B-54285CFFFF6F}" dt="2025-03-11T13:37:07.226" v="60" actId="1076"/>
          <ac:spMkLst>
            <pc:docMk/>
            <pc:sldMk cId="3247775253" sldId="10835"/>
            <ac:spMk id="17" creationId="{F4A967D9-8EF8-2AE4-FCAE-302F4572CA90}"/>
          </ac:spMkLst>
        </pc:spChg>
        <pc:spChg chg="add mod">
          <ac:chgData name="Bohidar, Victoria (DOE)" userId="S::victoria.bohidar@doe.virginia.gov::7395afba-8828-4532-81d3-ad45c894784c" providerId="AD" clId="Web-{794755E9-2573-AEAF-3B4B-54285CFFFF6F}" dt="2025-03-11T13:37:04.101" v="59" actId="1076"/>
          <ac:spMkLst>
            <pc:docMk/>
            <pc:sldMk cId="3247775253" sldId="10835"/>
            <ac:spMk id="18" creationId="{7DC113C3-A11B-6AB5-F180-B30A1F78C03F}"/>
          </ac:spMkLst>
        </pc:spChg>
        <pc:spChg chg="add del">
          <ac:chgData name="Bohidar, Victoria (DOE)" userId="S::victoria.bohidar@doe.virginia.gov::7395afba-8828-4532-81d3-ad45c894784c" providerId="AD" clId="Web-{794755E9-2573-AEAF-3B4B-54285CFFFF6F}" dt="2025-03-11T13:37:00.664" v="58"/>
          <ac:spMkLst>
            <pc:docMk/>
            <pc:sldMk cId="3247775253" sldId="10835"/>
            <ac:spMk id="19" creationId="{18F1BC0B-39F2-1A90-3572-57D4E84C1DD3}"/>
          </ac:spMkLst>
        </pc:spChg>
        <pc:spChg chg="add mod">
          <ac:chgData name="Bohidar, Victoria (DOE)" userId="S::victoria.bohidar@doe.virginia.gov::7395afba-8828-4532-81d3-ad45c894784c" providerId="AD" clId="Web-{794755E9-2573-AEAF-3B4B-54285CFFFF6F}" dt="2025-03-11T13:39:23.229" v="96" actId="1076"/>
          <ac:spMkLst>
            <pc:docMk/>
            <pc:sldMk cId="3247775253" sldId="10835"/>
            <ac:spMk id="20" creationId="{846B4AAE-A8EC-274E-DA7A-5DA57F237E75}"/>
          </ac:spMkLst>
        </pc:spChg>
        <pc:spChg chg="add mod">
          <ac:chgData name="Bohidar, Victoria (DOE)" userId="S::victoria.bohidar@doe.virginia.gov::7395afba-8828-4532-81d3-ad45c894784c" providerId="AD" clId="Web-{794755E9-2573-AEAF-3B4B-54285CFFFF6F}" dt="2025-03-11T13:38:00.055" v="81"/>
          <ac:spMkLst>
            <pc:docMk/>
            <pc:sldMk cId="3247775253" sldId="10835"/>
            <ac:spMk id="21" creationId="{A4C15791-D7BE-4BF0-D666-CEA86BA51AA5}"/>
          </ac:spMkLst>
        </pc:spChg>
        <pc:spChg chg="add mod">
          <ac:chgData name="Bohidar, Victoria (DOE)" userId="S::victoria.bohidar@doe.virginia.gov::7395afba-8828-4532-81d3-ad45c894784c" providerId="AD" clId="Web-{794755E9-2573-AEAF-3B4B-54285CFFFF6F}" dt="2025-03-11T13:38:00.055" v="82"/>
          <ac:spMkLst>
            <pc:docMk/>
            <pc:sldMk cId="3247775253" sldId="10835"/>
            <ac:spMk id="22" creationId="{9F90FDB7-CAE0-72F4-70E5-01ED6BF01727}"/>
          </ac:spMkLst>
        </pc:spChg>
        <pc:spChg chg="add mod">
          <ac:chgData name="Bohidar, Victoria (DOE)" userId="S::victoria.bohidar@doe.virginia.gov::7395afba-8828-4532-81d3-ad45c894784c" providerId="AD" clId="Web-{794755E9-2573-AEAF-3B4B-54285CFFFF6F}" dt="2025-03-11T13:38:00.055" v="83"/>
          <ac:spMkLst>
            <pc:docMk/>
            <pc:sldMk cId="3247775253" sldId="10835"/>
            <ac:spMk id="23" creationId="{AF24FD09-9B17-18F2-9898-3941E56F55C1}"/>
          </ac:spMkLst>
        </pc:spChg>
        <pc:spChg chg="add mod">
          <ac:chgData name="Bohidar, Victoria (DOE)" userId="S::victoria.bohidar@doe.virginia.gov::7395afba-8828-4532-81d3-ad45c894784c" providerId="AD" clId="Web-{794755E9-2573-AEAF-3B4B-54285CFFFF6F}" dt="2025-03-11T13:38:00.086" v="84"/>
          <ac:spMkLst>
            <pc:docMk/>
            <pc:sldMk cId="3247775253" sldId="10835"/>
            <ac:spMk id="24" creationId="{38EF5B88-6A57-5C03-F37F-D570E4F99D85}"/>
          </ac:spMkLst>
        </pc:spChg>
        <pc:grpChg chg="add mod">
          <ac:chgData name="Bohidar, Victoria (DOE)" userId="S::victoria.bohidar@doe.virginia.gov::7395afba-8828-4532-81d3-ad45c894784c" providerId="AD" clId="Web-{794755E9-2573-AEAF-3B4B-54285CFFFF6F}" dt="2025-03-11T13:39:40.323" v="100" actId="1076"/>
          <ac:grpSpMkLst>
            <pc:docMk/>
            <pc:sldMk cId="3247775253" sldId="10835"/>
            <ac:grpSpMk id="28" creationId="{10899DB4-4068-D303-685E-C9FB3EE8BF35}"/>
          </ac:grpSpMkLst>
        </pc:grpChg>
        <pc:picChg chg="add del mod modCrop">
          <ac:chgData name="Bohidar, Victoria (DOE)" userId="S::victoria.bohidar@doe.virginia.gov::7395afba-8828-4532-81d3-ad45c894784c" providerId="AD" clId="Web-{794755E9-2573-AEAF-3B4B-54285CFFFF6F}" dt="2025-03-11T13:39:24.822" v="97"/>
          <ac:picMkLst>
            <pc:docMk/>
            <pc:sldMk cId="3247775253" sldId="10835"/>
            <ac:picMk id="6" creationId="{6A79A4B9-B717-BD35-C26D-4460FB7AC7F6}"/>
          </ac:picMkLst>
        </pc:picChg>
        <pc:cxnChg chg="add del mod">
          <ac:chgData name="Bohidar, Victoria (DOE)" userId="S::victoria.bohidar@doe.virginia.gov::7395afba-8828-4532-81d3-ad45c894784c" providerId="AD" clId="Web-{794755E9-2573-AEAF-3B4B-54285CFFFF6F}" dt="2025-03-11T13:37:46.946" v="76"/>
          <ac:cxnSpMkLst>
            <pc:docMk/>
            <pc:sldMk cId="3247775253" sldId="10835"/>
            <ac:cxnSpMk id="25" creationId="{33621228-F31E-46B3-0889-47678ABBB10D}"/>
          </ac:cxnSpMkLst>
        </pc:cxnChg>
        <pc:cxnChg chg="add mod">
          <ac:chgData name="Bohidar, Victoria (DOE)" userId="S::victoria.bohidar@doe.virginia.gov::7395afba-8828-4532-81d3-ad45c894784c" providerId="AD" clId="Web-{794755E9-2573-AEAF-3B4B-54285CFFFF6F}" dt="2025-03-11T13:38:51.337" v="91"/>
          <ac:cxnSpMkLst>
            <pc:docMk/>
            <pc:sldMk cId="3247775253" sldId="10835"/>
            <ac:cxnSpMk id="26" creationId="{721AF7D1-8FCC-74A4-6A16-33B804D60359}"/>
          </ac:cxnSpMkLst>
        </pc:cxnChg>
        <pc:cxnChg chg="add mod">
          <ac:chgData name="Bohidar, Victoria (DOE)" userId="S::victoria.bohidar@doe.virginia.gov::7395afba-8828-4532-81d3-ad45c894784c" providerId="AD" clId="Web-{794755E9-2573-AEAF-3B4B-54285CFFFF6F}" dt="2025-03-11T13:39:14.432" v="94" actId="1076"/>
          <ac:cxnSpMkLst>
            <pc:docMk/>
            <pc:sldMk cId="3247775253" sldId="10835"/>
            <ac:cxnSpMk id="27" creationId="{281EF260-81F6-240C-3553-1AB292D5A41E}"/>
          </ac:cxnSpMkLst>
        </pc:cxnChg>
      </pc:sldChg>
      <pc:sldChg chg="addSp delSp modSp modNotes">
        <pc:chgData name="Bohidar, Victoria (DOE)" userId="S::victoria.bohidar@doe.virginia.gov::7395afba-8828-4532-81d3-ad45c894784c" providerId="AD" clId="Web-{794755E9-2573-AEAF-3B4B-54285CFFFF6F}" dt="2025-03-11T14:11:32.371" v="378"/>
        <pc:sldMkLst>
          <pc:docMk/>
          <pc:sldMk cId="1401272276" sldId="10836"/>
        </pc:sldMkLst>
        <pc:spChg chg="del">
          <ac:chgData name="Bohidar, Victoria (DOE)" userId="S::victoria.bohidar@doe.virginia.gov::7395afba-8828-4532-81d3-ad45c894784c" providerId="AD" clId="Web-{794755E9-2573-AEAF-3B4B-54285CFFFF6F}" dt="2025-03-11T13:53:32.587" v="250"/>
          <ac:spMkLst>
            <pc:docMk/>
            <pc:sldMk cId="1401272276" sldId="10836"/>
            <ac:spMk id="3" creationId="{15804C97-5EFF-6108-1427-614FD8807A83}"/>
          </ac:spMkLst>
        </pc:spChg>
        <pc:spChg chg="add del">
          <ac:chgData name="Bohidar, Victoria (DOE)" userId="S::victoria.bohidar@doe.virginia.gov::7395afba-8828-4532-81d3-ad45c894784c" providerId="AD" clId="Web-{794755E9-2573-AEAF-3B4B-54285CFFFF6F}" dt="2025-03-11T13:55:13.261" v="265"/>
          <ac:spMkLst>
            <pc:docMk/>
            <pc:sldMk cId="1401272276" sldId="10836"/>
            <ac:spMk id="7" creationId="{C4AD4CA1-40D6-5703-F6B5-9E95D809F05E}"/>
          </ac:spMkLst>
        </pc:spChg>
        <pc:picChg chg="add mod ord modCrop">
          <ac:chgData name="Bohidar, Victoria (DOE)" userId="S::victoria.bohidar@doe.virginia.gov::7395afba-8828-4532-81d3-ad45c894784c" providerId="AD" clId="Web-{794755E9-2573-AEAF-3B4B-54285CFFFF6F}" dt="2025-03-11T13:55:02.167" v="263"/>
          <ac:picMkLst>
            <pc:docMk/>
            <pc:sldMk cId="1401272276" sldId="10836"/>
            <ac:picMk id="5" creationId="{4EC7EB37-65E0-47C2-088C-4598F9254979}"/>
          </ac:picMkLst>
        </pc:picChg>
        <pc:picChg chg="add mod modCrop">
          <ac:chgData name="Bohidar, Victoria (DOE)" userId="S::victoria.bohidar@doe.virginia.gov::7395afba-8828-4532-81d3-ad45c894784c" providerId="AD" clId="Web-{794755E9-2573-AEAF-3B4B-54285CFFFF6F}" dt="2025-03-11T13:55:16.026" v="266" actId="1076"/>
          <ac:picMkLst>
            <pc:docMk/>
            <pc:sldMk cId="1401272276" sldId="10836"/>
            <ac:picMk id="6" creationId="{1A562EFD-FF26-80D5-C32B-D1F507298A10}"/>
          </ac:picMkLst>
        </pc:picChg>
      </pc:sldChg>
      <pc:sldChg chg="addSp delSp modSp modNotes">
        <pc:chgData name="Bohidar, Victoria (DOE)" userId="S::victoria.bohidar@doe.virginia.gov::7395afba-8828-4532-81d3-ad45c894784c" providerId="AD" clId="Web-{794755E9-2573-AEAF-3B4B-54285CFFFF6F}" dt="2025-03-11T14:12:47.248" v="380"/>
        <pc:sldMkLst>
          <pc:docMk/>
          <pc:sldMk cId="3350216329" sldId="10837"/>
        </pc:sldMkLst>
        <pc:spChg chg="add del mod">
          <ac:chgData name="Bohidar, Victoria (DOE)" userId="S::victoria.bohidar@doe.virginia.gov::7395afba-8828-4532-81d3-ad45c894784c" providerId="AD" clId="Web-{794755E9-2573-AEAF-3B4B-54285CFFFF6F}" dt="2025-03-11T13:51:12.210" v="221"/>
          <ac:spMkLst>
            <pc:docMk/>
            <pc:sldMk cId="3350216329" sldId="10837"/>
            <ac:spMk id="6" creationId="{6E3E8D0F-7AB8-B670-EF2C-C89A433B7B8A}"/>
          </ac:spMkLst>
        </pc:spChg>
        <pc:spChg chg="add mod">
          <ac:chgData name="Bohidar, Victoria (DOE)" userId="S::victoria.bohidar@doe.virginia.gov::7395afba-8828-4532-81d3-ad45c894784c" providerId="AD" clId="Web-{794755E9-2573-AEAF-3B4B-54285CFFFF6F}" dt="2025-03-11T13:51:50.491" v="233" actId="20577"/>
          <ac:spMkLst>
            <pc:docMk/>
            <pc:sldMk cId="3350216329" sldId="10837"/>
            <ac:spMk id="7" creationId="{17F8C1B8-A32C-3F1A-BFDD-6DAA768F8C0F}"/>
          </ac:spMkLst>
        </pc:spChg>
        <pc:spChg chg="add del">
          <ac:chgData name="Bohidar, Victoria (DOE)" userId="S::victoria.bohidar@doe.virginia.gov::7395afba-8828-4532-81d3-ad45c894784c" providerId="AD" clId="Web-{794755E9-2573-AEAF-3B4B-54285CFFFF6F}" dt="2025-03-11T13:50:04.755" v="197"/>
          <ac:spMkLst>
            <pc:docMk/>
            <pc:sldMk cId="3350216329" sldId="10837"/>
            <ac:spMk id="11" creationId="{3242459B-A4B7-8EB7-D778-15F8FD772AB7}"/>
          </ac:spMkLst>
        </pc:spChg>
        <pc:spChg chg="add del">
          <ac:chgData name="Bohidar, Victoria (DOE)" userId="S::victoria.bohidar@doe.virginia.gov::7395afba-8828-4532-81d3-ad45c894784c" providerId="AD" clId="Web-{794755E9-2573-AEAF-3B4B-54285CFFFF6F}" dt="2025-03-11T13:50:04.755" v="196"/>
          <ac:spMkLst>
            <pc:docMk/>
            <pc:sldMk cId="3350216329" sldId="10837"/>
            <ac:spMk id="13" creationId="{78A4CE87-93EE-658B-2A92-885D5A9ADE0F}"/>
          </ac:spMkLst>
        </pc:spChg>
        <pc:spChg chg="add del">
          <ac:chgData name="Bohidar, Victoria (DOE)" userId="S::victoria.bohidar@doe.virginia.gov::7395afba-8828-4532-81d3-ad45c894784c" providerId="AD" clId="Web-{794755E9-2573-AEAF-3B4B-54285CFFFF6F}" dt="2025-03-11T13:50:04.755" v="195"/>
          <ac:spMkLst>
            <pc:docMk/>
            <pc:sldMk cId="3350216329" sldId="10837"/>
            <ac:spMk id="15" creationId="{284B7ABC-53F6-FD21-6116-3B2BABF508DC}"/>
          </ac:spMkLst>
        </pc:spChg>
        <pc:spChg chg="add del">
          <ac:chgData name="Bohidar, Victoria (DOE)" userId="S::victoria.bohidar@doe.virginia.gov::7395afba-8828-4532-81d3-ad45c894784c" providerId="AD" clId="Web-{794755E9-2573-AEAF-3B4B-54285CFFFF6F}" dt="2025-03-11T13:50:04.755" v="194"/>
          <ac:spMkLst>
            <pc:docMk/>
            <pc:sldMk cId="3350216329" sldId="10837"/>
            <ac:spMk id="17" creationId="{BF875380-3447-E44A-83C6-4B8F014F44EE}"/>
          </ac:spMkLst>
        </pc:spChg>
        <pc:spChg chg="add del">
          <ac:chgData name="Bohidar, Victoria (DOE)" userId="S::victoria.bohidar@doe.virginia.gov::7395afba-8828-4532-81d3-ad45c894784c" providerId="AD" clId="Web-{794755E9-2573-AEAF-3B4B-54285CFFFF6F}" dt="2025-03-11T13:50:04.755" v="193"/>
          <ac:spMkLst>
            <pc:docMk/>
            <pc:sldMk cId="3350216329" sldId="10837"/>
            <ac:spMk id="19" creationId="{D1E7B7AF-B0B7-0D2C-D554-1BE7B3A2D532}"/>
          </ac:spMkLst>
        </pc:spChg>
        <pc:spChg chg="add mod">
          <ac:chgData name="Bohidar, Victoria (DOE)" userId="S::victoria.bohidar@doe.virginia.gov::7395afba-8828-4532-81d3-ad45c894784c" providerId="AD" clId="Web-{794755E9-2573-AEAF-3B4B-54285CFFFF6F}" dt="2025-03-11T13:51:53.116" v="234" actId="20577"/>
          <ac:spMkLst>
            <pc:docMk/>
            <pc:sldMk cId="3350216329" sldId="10837"/>
            <ac:spMk id="20" creationId="{464DA455-11D0-5A3D-081C-0183F426BB39}"/>
          </ac:spMkLst>
        </pc:spChg>
        <pc:spChg chg="add mod">
          <ac:chgData name="Bohidar, Victoria (DOE)" userId="S::victoria.bohidar@doe.virginia.gov::7395afba-8828-4532-81d3-ad45c894784c" providerId="AD" clId="Web-{794755E9-2573-AEAF-3B4B-54285CFFFF6F}" dt="2025-03-11T13:51:56.054" v="235" actId="20577"/>
          <ac:spMkLst>
            <pc:docMk/>
            <pc:sldMk cId="3350216329" sldId="10837"/>
            <ac:spMk id="21" creationId="{E407FA54-FBEC-B750-DA8A-A3CE70328FB9}"/>
          </ac:spMkLst>
        </pc:spChg>
        <pc:spChg chg="add mod">
          <ac:chgData name="Bohidar, Victoria (DOE)" userId="S::victoria.bohidar@doe.virginia.gov::7395afba-8828-4532-81d3-ad45c894784c" providerId="AD" clId="Web-{794755E9-2573-AEAF-3B4B-54285CFFFF6F}" dt="2025-03-11T13:51:57.867" v="236" actId="20577"/>
          <ac:spMkLst>
            <pc:docMk/>
            <pc:sldMk cId="3350216329" sldId="10837"/>
            <ac:spMk id="22" creationId="{EFF51847-1D5F-D6A5-96C5-C452971626E8}"/>
          </ac:spMkLst>
        </pc:spChg>
        <pc:spChg chg="add mod">
          <ac:chgData name="Bohidar, Victoria (DOE)" userId="S::victoria.bohidar@doe.virginia.gov::7395afba-8828-4532-81d3-ad45c894784c" providerId="AD" clId="Web-{794755E9-2573-AEAF-3B4B-54285CFFFF6F}" dt="2025-03-11T13:52:01.867" v="237" actId="20577"/>
          <ac:spMkLst>
            <pc:docMk/>
            <pc:sldMk cId="3350216329" sldId="10837"/>
            <ac:spMk id="23" creationId="{F4824183-758A-59AF-F405-DFE4DB0E90A0}"/>
          </ac:spMkLst>
        </pc:spChg>
        <pc:spChg chg="add mod">
          <ac:chgData name="Bohidar, Victoria (DOE)" userId="S::victoria.bohidar@doe.virginia.gov::7395afba-8828-4532-81d3-ad45c894784c" providerId="AD" clId="Web-{794755E9-2573-AEAF-3B4B-54285CFFFF6F}" dt="2025-03-11T13:52:05.101" v="238" actId="20577"/>
          <ac:spMkLst>
            <pc:docMk/>
            <pc:sldMk cId="3350216329" sldId="10837"/>
            <ac:spMk id="24" creationId="{BCA7BE11-EC89-20F8-F54C-A538077DCB77}"/>
          </ac:spMkLst>
        </pc:spChg>
        <pc:spChg chg="add mod">
          <ac:chgData name="Bohidar, Victoria (DOE)" userId="S::victoria.bohidar@doe.virginia.gov::7395afba-8828-4532-81d3-ad45c894784c" providerId="AD" clId="Web-{794755E9-2573-AEAF-3B4B-54285CFFFF6F}" dt="2025-03-11T13:50:49.928" v="213"/>
          <ac:spMkLst>
            <pc:docMk/>
            <pc:sldMk cId="3350216329" sldId="10837"/>
            <ac:spMk id="25" creationId="{8CBA8804-3799-1F75-DA1D-66AE0A40DE98}"/>
          </ac:spMkLst>
        </pc:spChg>
        <pc:spChg chg="add mod">
          <ac:chgData name="Bohidar, Victoria (DOE)" userId="S::victoria.bohidar@doe.virginia.gov::7395afba-8828-4532-81d3-ad45c894784c" providerId="AD" clId="Web-{794755E9-2573-AEAF-3B4B-54285CFFFF6F}" dt="2025-03-11T13:50:55.365" v="215" actId="1076"/>
          <ac:spMkLst>
            <pc:docMk/>
            <pc:sldMk cId="3350216329" sldId="10837"/>
            <ac:spMk id="26" creationId="{03B39813-25A3-890C-FF9E-FA9544077C85}"/>
          </ac:spMkLst>
        </pc:spChg>
        <pc:spChg chg="add mod">
          <ac:chgData name="Bohidar, Victoria (DOE)" userId="S::victoria.bohidar@doe.virginia.gov::7395afba-8828-4532-81d3-ad45c894784c" providerId="AD" clId="Web-{794755E9-2573-AEAF-3B4B-54285CFFFF6F}" dt="2025-03-11T13:50:59.787" v="217" actId="1076"/>
          <ac:spMkLst>
            <pc:docMk/>
            <pc:sldMk cId="3350216329" sldId="10837"/>
            <ac:spMk id="27" creationId="{31B5D739-7793-895F-9C46-D4E96F6DE99D}"/>
          </ac:spMkLst>
        </pc:spChg>
        <pc:spChg chg="add mod">
          <ac:chgData name="Bohidar, Victoria (DOE)" userId="S::victoria.bohidar@doe.virginia.gov::7395afba-8828-4532-81d3-ad45c894784c" providerId="AD" clId="Web-{794755E9-2573-AEAF-3B4B-54285CFFFF6F}" dt="2025-03-11T13:51:09.241" v="220" actId="14100"/>
          <ac:spMkLst>
            <pc:docMk/>
            <pc:sldMk cId="3350216329" sldId="10837"/>
            <ac:spMk id="28" creationId="{D513ED0F-62EF-67F4-5524-51514C5337A2}"/>
          </ac:spMkLst>
        </pc:spChg>
        <pc:spChg chg="add mod">
          <ac:chgData name="Bohidar, Victoria (DOE)" userId="S::victoria.bohidar@doe.virginia.gov::7395afba-8828-4532-81d3-ad45c894784c" providerId="AD" clId="Web-{794755E9-2573-AEAF-3B4B-54285CFFFF6F}" dt="2025-03-11T13:52:16.664" v="243" actId="1076"/>
          <ac:spMkLst>
            <pc:docMk/>
            <pc:sldMk cId="3350216329" sldId="10837"/>
            <ac:spMk id="31" creationId="{96D57B9A-F649-ACA6-555D-E1D9ECDBB6DC}"/>
          </ac:spMkLst>
        </pc:spChg>
        <pc:spChg chg="add mod">
          <ac:chgData name="Bohidar, Victoria (DOE)" userId="S::victoria.bohidar@doe.virginia.gov::7395afba-8828-4532-81d3-ad45c894784c" providerId="AD" clId="Web-{794755E9-2573-AEAF-3B4B-54285CFFFF6F}" dt="2025-03-11T13:52:36.352" v="249" actId="1076"/>
          <ac:spMkLst>
            <pc:docMk/>
            <pc:sldMk cId="3350216329" sldId="10837"/>
            <ac:spMk id="32" creationId="{85E7A1D7-D10C-5BE7-BAC9-2B39DB35706C}"/>
          </ac:spMkLst>
        </pc:spChg>
        <pc:grpChg chg="add mod">
          <ac:chgData name="Bohidar, Victoria (DOE)" userId="S::victoria.bohidar@doe.virginia.gov::7395afba-8828-4532-81d3-ad45c894784c" providerId="AD" clId="Web-{794755E9-2573-AEAF-3B4B-54285CFFFF6F}" dt="2025-03-11T13:52:36.336" v="248" actId="1076"/>
          <ac:grpSpMkLst>
            <pc:docMk/>
            <pc:sldMk cId="3350216329" sldId="10837"/>
            <ac:grpSpMk id="29" creationId="{72DE7F29-EFD5-31D9-8EB5-F5612A0DCC2C}"/>
          </ac:grpSpMkLst>
        </pc:grpChg>
        <pc:grpChg chg="add mod">
          <ac:chgData name="Bohidar, Victoria (DOE)" userId="S::victoria.bohidar@doe.virginia.gov::7395afba-8828-4532-81d3-ad45c894784c" providerId="AD" clId="Web-{794755E9-2573-AEAF-3B4B-54285CFFFF6F}" dt="2025-03-11T13:51:29.757" v="226" actId="1076"/>
          <ac:grpSpMkLst>
            <pc:docMk/>
            <pc:sldMk cId="3350216329" sldId="10837"/>
            <ac:grpSpMk id="30" creationId="{EA866F64-198A-E4D6-5D0D-EC53177C4CC9}"/>
          </ac:grpSpMkLst>
        </pc:grpChg>
        <pc:picChg chg="del">
          <ac:chgData name="Bohidar, Victoria (DOE)" userId="S::victoria.bohidar@doe.virginia.gov::7395afba-8828-4532-81d3-ad45c894784c" providerId="AD" clId="Web-{794755E9-2573-AEAF-3B4B-54285CFFFF6F}" dt="2025-03-11T13:39:43.745" v="101"/>
          <ac:picMkLst>
            <pc:docMk/>
            <pc:sldMk cId="3350216329" sldId="10837"/>
            <ac:picMk id="5" creationId="{D618DE3A-2EBA-7406-7151-729FB1EC471D}"/>
          </ac:picMkLst>
        </pc:picChg>
        <pc:picChg chg="add del">
          <ac:chgData name="Bohidar, Victoria (DOE)" userId="S::victoria.bohidar@doe.virginia.gov::7395afba-8828-4532-81d3-ad45c894784c" providerId="AD" clId="Web-{794755E9-2573-AEAF-3B4B-54285CFFFF6F}" dt="2025-03-11T13:50:04.755" v="198"/>
          <ac:picMkLst>
            <pc:docMk/>
            <pc:sldMk cId="3350216329" sldId="10837"/>
            <ac:picMk id="9" creationId="{1568454B-78B5-71B0-3EBB-D96F18824F3E}"/>
          </ac:picMkLst>
        </pc:picChg>
      </pc:sldChg>
      <pc:sldChg chg="modNotes">
        <pc:chgData name="Bohidar, Victoria (DOE)" userId="S::victoria.bohidar@doe.virginia.gov::7395afba-8828-4532-81d3-ad45c894784c" providerId="AD" clId="Web-{794755E9-2573-AEAF-3B4B-54285CFFFF6F}" dt="2025-03-11T14:09:39.338" v="373"/>
        <pc:sldMkLst>
          <pc:docMk/>
          <pc:sldMk cId="1408650508" sldId="10838"/>
        </pc:sldMkLst>
      </pc:sldChg>
    </pc:docChg>
  </pc:docChgLst>
  <pc:docChgLst>
    <pc:chgData name="Bohidar, Victoria (DOE)" userId="S::victoria.bohidar@doe.virginia.gov::7395afba-8828-4532-81d3-ad45c894784c" providerId="AD" clId="Web-{4D906D9F-45EF-C45B-D272-EE0F22D8D736}"/>
    <pc:docChg chg="modSld">
      <pc:chgData name="Bohidar, Victoria (DOE)" userId="S::victoria.bohidar@doe.virginia.gov::7395afba-8828-4532-81d3-ad45c894784c" providerId="AD" clId="Web-{4D906D9F-45EF-C45B-D272-EE0F22D8D736}" dt="2025-03-11T15:00:00.477" v="2"/>
      <pc:docMkLst>
        <pc:docMk/>
      </pc:docMkLst>
      <pc:sldChg chg="modSp mod modClrScheme chgLayout">
        <pc:chgData name="Bohidar, Victoria (DOE)" userId="S::victoria.bohidar@doe.virginia.gov::7395afba-8828-4532-81d3-ad45c894784c" providerId="AD" clId="Web-{4D906D9F-45EF-C45B-D272-EE0F22D8D736}" dt="2025-03-11T15:00:00.399" v="1"/>
        <pc:sldMkLst>
          <pc:docMk/>
          <pc:sldMk cId="1664294180" sldId="267"/>
        </pc:sldMkLst>
        <pc:spChg chg="mod ord">
          <ac:chgData name="Bohidar, Victoria (DOE)" userId="S::victoria.bohidar@doe.virginia.gov::7395afba-8828-4532-81d3-ad45c894784c" providerId="AD" clId="Web-{4D906D9F-45EF-C45B-D272-EE0F22D8D736}" dt="2025-03-11T15:00:00.399" v="1"/>
          <ac:spMkLst>
            <pc:docMk/>
            <pc:sldMk cId="1664294180" sldId="267"/>
            <ac:spMk id="2" creationId="{46DD06B8-9CCD-3549-0122-4825DF4972DD}"/>
          </ac:spMkLst>
        </pc:spChg>
        <pc:spChg chg="mod ord">
          <ac:chgData name="Bohidar, Victoria (DOE)" userId="S::victoria.bohidar@doe.virginia.gov::7395afba-8828-4532-81d3-ad45c894784c" providerId="AD" clId="Web-{4D906D9F-45EF-C45B-D272-EE0F22D8D736}" dt="2025-03-11T15:00:00.399" v="1"/>
          <ac:spMkLst>
            <pc:docMk/>
            <pc:sldMk cId="1664294180" sldId="267"/>
            <ac:spMk id="3" creationId="{023B56D6-1E29-2D73-4A19-32C55494EB92}"/>
          </ac:spMkLst>
        </pc:spChg>
        <pc:spChg chg="mod ord">
          <ac:chgData name="Bohidar, Victoria (DOE)" userId="S::victoria.bohidar@doe.virginia.gov::7395afba-8828-4532-81d3-ad45c894784c" providerId="AD" clId="Web-{4D906D9F-45EF-C45B-D272-EE0F22D8D736}" dt="2025-03-11T15:00:00.399" v="1"/>
          <ac:spMkLst>
            <pc:docMk/>
            <pc:sldMk cId="1664294180" sldId="267"/>
            <ac:spMk id="4" creationId="{59106886-F605-4A21-2DB2-381F227BBABE}"/>
          </ac:spMkLst>
        </pc:spChg>
      </pc:sldChg>
      <pc:sldChg chg="modSp mod modClrScheme chgLayout">
        <pc:chgData name="Bohidar, Victoria (DOE)" userId="S::victoria.bohidar@doe.virginia.gov::7395afba-8828-4532-81d3-ad45c894784c" providerId="AD" clId="Web-{4D906D9F-45EF-C45B-D272-EE0F22D8D736}" dt="2025-03-11T15:00:00.352" v="0"/>
        <pc:sldMkLst>
          <pc:docMk/>
          <pc:sldMk cId="3490727669" sldId="271"/>
        </pc:sldMkLst>
        <pc:spChg chg="mod ord">
          <ac:chgData name="Bohidar, Victoria (DOE)" userId="S::victoria.bohidar@doe.virginia.gov::7395afba-8828-4532-81d3-ad45c894784c" providerId="AD" clId="Web-{4D906D9F-45EF-C45B-D272-EE0F22D8D736}" dt="2025-03-11T15:00:00.352" v="0"/>
          <ac:spMkLst>
            <pc:docMk/>
            <pc:sldMk cId="3490727669" sldId="271"/>
            <ac:spMk id="2" creationId="{61593388-01CA-A028-AFD4-43CC53F48317}"/>
          </ac:spMkLst>
        </pc:spChg>
        <pc:spChg chg="mod ord">
          <ac:chgData name="Bohidar, Victoria (DOE)" userId="S::victoria.bohidar@doe.virginia.gov::7395afba-8828-4532-81d3-ad45c894784c" providerId="AD" clId="Web-{4D906D9F-45EF-C45B-D272-EE0F22D8D736}" dt="2025-03-11T15:00:00.352" v="0"/>
          <ac:spMkLst>
            <pc:docMk/>
            <pc:sldMk cId="3490727669" sldId="271"/>
            <ac:spMk id="3" creationId="{3C4C5E1E-2934-FC96-8A5B-9FEFBB52F4E1}"/>
          </ac:spMkLst>
        </pc:spChg>
        <pc:spChg chg="mod ord">
          <ac:chgData name="Bohidar, Victoria (DOE)" userId="S::victoria.bohidar@doe.virginia.gov::7395afba-8828-4532-81d3-ad45c894784c" providerId="AD" clId="Web-{4D906D9F-45EF-C45B-D272-EE0F22D8D736}" dt="2025-03-11T15:00:00.352" v="0"/>
          <ac:spMkLst>
            <pc:docMk/>
            <pc:sldMk cId="3490727669" sldId="271"/>
            <ac:spMk id="4" creationId="{69E720D9-552E-E927-8178-0927F3F3C921}"/>
          </ac:spMkLst>
        </pc:spChg>
      </pc:sldChg>
      <pc:sldChg chg="modSp mod modClrScheme chgLayout">
        <pc:chgData name="Bohidar, Victoria (DOE)" userId="S::victoria.bohidar@doe.virginia.gov::7395afba-8828-4532-81d3-ad45c894784c" providerId="AD" clId="Web-{4D906D9F-45EF-C45B-D272-EE0F22D8D736}" dt="2025-03-11T15:00:00.477" v="2"/>
        <pc:sldMkLst>
          <pc:docMk/>
          <pc:sldMk cId="2408047034" sldId="272"/>
        </pc:sldMkLst>
        <pc:spChg chg="mod ord">
          <ac:chgData name="Bohidar, Victoria (DOE)" userId="S::victoria.bohidar@doe.virginia.gov::7395afba-8828-4532-81d3-ad45c894784c" providerId="AD" clId="Web-{4D906D9F-45EF-C45B-D272-EE0F22D8D736}" dt="2025-03-11T15:00:00.477" v="2"/>
          <ac:spMkLst>
            <pc:docMk/>
            <pc:sldMk cId="2408047034" sldId="272"/>
            <ac:spMk id="2" creationId="{1934422A-9BC0-6C45-69AC-3E455BD8C315}"/>
          </ac:spMkLst>
        </pc:spChg>
        <pc:spChg chg="mod ord">
          <ac:chgData name="Bohidar, Victoria (DOE)" userId="S::victoria.bohidar@doe.virginia.gov::7395afba-8828-4532-81d3-ad45c894784c" providerId="AD" clId="Web-{4D906D9F-45EF-C45B-D272-EE0F22D8D736}" dt="2025-03-11T15:00:00.477" v="2"/>
          <ac:spMkLst>
            <pc:docMk/>
            <pc:sldMk cId="2408047034" sldId="272"/>
            <ac:spMk id="3" creationId="{3F6D45A9-120A-E6BC-46A9-630570E65359}"/>
          </ac:spMkLst>
        </pc:spChg>
        <pc:picChg chg="mod ord">
          <ac:chgData name="Bohidar, Victoria (DOE)" userId="S::victoria.bohidar@doe.virginia.gov::7395afba-8828-4532-81d3-ad45c894784c" providerId="AD" clId="Web-{4D906D9F-45EF-C45B-D272-EE0F22D8D736}" dt="2025-03-11T15:00:00.477" v="2"/>
          <ac:picMkLst>
            <pc:docMk/>
            <pc:sldMk cId="2408047034" sldId="272"/>
            <ac:picMk id="5" creationId="{71F258C3-9448-63EE-618C-C3351D2724D5}"/>
          </ac:picMkLst>
        </pc:picChg>
      </pc:sldChg>
    </pc:docChg>
  </pc:docChgLst>
  <pc:docChgLst>
    <pc:chgData name="Snyder, Donna (DOE)" userId="S::donna.snyder@doe.virginia.gov::abebc5df-0845-48d5-af3b-0e964e9131bb" providerId="AD" clId="Web-{33B060D2-4199-00E9-7C51-0D1F3B7A02DF}"/>
    <pc:docChg chg="modSld">
      <pc:chgData name="Snyder, Donna (DOE)" userId="S::donna.snyder@doe.virginia.gov::abebc5df-0845-48d5-af3b-0e964e9131bb" providerId="AD" clId="Web-{33B060D2-4199-00E9-7C51-0D1F3B7A02DF}" dt="2025-02-07T19:38:39.957" v="2" actId="20577"/>
      <pc:docMkLst>
        <pc:docMk/>
      </pc:docMkLst>
      <pc:sldChg chg="modSp">
        <pc:chgData name="Snyder, Donna (DOE)" userId="S::donna.snyder@doe.virginia.gov::abebc5df-0845-48d5-af3b-0e964e9131bb" providerId="AD" clId="Web-{33B060D2-4199-00E9-7C51-0D1F3B7A02DF}" dt="2025-02-07T19:38:39.957" v="2" actId="20577"/>
        <pc:sldMkLst>
          <pc:docMk/>
          <pc:sldMk cId="631499876" sldId="256"/>
        </pc:sldMkLst>
        <pc:spChg chg="mod">
          <ac:chgData name="Snyder, Donna (DOE)" userId="S::donna.snyder@doe.virginia.gov::abebc5df-0845-48d5-af3b-0e964e9131bb" providerId="AD" clId="Web-{33B060D2-4199-00E9-7C51-0D1F3B7A02DF}" dt="2025-02-07T19:38:37.504" v="1" actId="20577"/>
          <ac:spMkLst>
            <pc:docMk/>
            <pc:sldMk cId="631499876" sldId="256"/>
            <ac:spMk id="2" creationId="{00000000-0000-0000-0000-000000000000}"/>
          </ac:spMkLst>
        </pc:spChg>
        <pc:spChg chg="mod">
          <ac:chgData name="Snyder, Donna (DOE)" userId="S::donna.snyder@doe.virginia.gov::abebc5df-0845-48d5-af3b-0e964e9131bb" providerId="AD" clId="Web-{33B060D2-4199-00E9-7C51-0D1F3B7A02DF}" dt="2025-02-07T19:38:39.957" v="2" actId="20577"/>
          <ac:spMkLst>
            <pc:docMk/>
            <pc:sldMk cId="631499876" sldId="256"/>
            <ac:spMk id="3" creationId="{00000000-0000-0000-0000-000000000000}"/>
          </ac:spMkLst>
        </pc:spChg>
      </pc:sldChg>
    </pc:docChg>
  </pc:docChgLst>
  <pc:docChgLst>
    <pc:chgData name="Bohidar, Victoria (DOE)" userId="S::victoria.bohidar@doe.virginia.gov::7395afba-8828-4532-81d3-ad45c894784c" providerId="AD" clId="Web-{8B744FB6-19E3-A955-2BEF-6B64DE2DF18E}"/>
    <pc:docChg chg="mod addSld modSld sldOrd">
      <pc:chgData name="Bohidar, Victoria (DOE)" userId="S::victoria.bohidar@doe.virginia.gov::7395afba-8828-4532-81d3-ad45c894784c" providerId="AD" clId="Web-{8B744FB6-19E3-A955-2BEF-6B64DE2DF18E}" dt="2025-03-03T18:44:54.717" v="383" actId="1076"/>
      <pc:docMkLst>
        <pc:docMk/>
      </pc:docMkLst>
      <pc:sldChg chg="modSp">
        <pc:chgData name="Bohidar, Victoria (DOE)" userId="S::victoria.bohidar@doe.virginia.gov::7395afba-8828-4532-81d3-ad45c894784c" providerId="AD" clId="Web-{8B744FB6-19E3-A955-2BEF-6B64DE2DF18E}" dt="2025-03-03T18:44:31.920" v="381" actId="20577"/>
        <pc:sldMkLst>
          <pc:docMk/>
          <pc:sldMk cId="1664294180" sldId="267"/>
        </pc:sldMkLst>
        <pc:spChg chg="mod">
          <ac:chgData name="Bohidar, Victoria (DOE)" userId="S::victoria.bohidar@doe.virginia.gov::7395afba-8828-4532-81d3-ad45c894784c" providerId="AD" clId="Web-{8B744FB6-19E3-A955-2BEF-6B64DE2DF18E}" dt="2025-03-03T18:44:31.920" v="381" actId="20577"/>
          <ac:spMkLst>
            <pc:docMk/>
            <pc:sldMk cId="1664294180" sldId="267"/>
            <ac:spMk id="4" creationId="{59106886-F605-4A21-2DB2-381F227BBABE}"/>
          </ac:spMkLst>
        </pc:spChg>
      </pc:sldChg>
      <pc:sldChg chg="modSp ord">
        <pc:chgData name="Bohidar, Victoria (DOE)" userId="S::victoria.bohidar@doe.virginia.gov::7395afba-8828-4532-81d3-ad45c894784c" providerId="AD" clId="Web-{8B744FB6-19E3-A955-2BEF-6B64DE2DF18E}" dt="2025-03-03T18:22:21.279" v="195"/>
        <pc:sldMkLst>
          <pc:docMk/>
          <pc:sldMk cId="118642496" sldId="273"/>
        </pc:sldMkLst>
        <pc:spChg chg="mod">
          <ac:chgData name="Bohidar, Victoria (DOE)" userId="S::victoria.bohidar@doe.virginia.gov::7395afba-8828-4532-81d3-ad45c894784c" providerId="AD" clId="Web-{8B744FB6-19E3-A955-2BEF-6B64DE2DF18E}" dt="2025-03-03T18:18:54.372" v="83" actId="20577"/>
          <ac:spMkLst>
            <pc:docMk/>
            <pc:sldMk cId="118642496" sldId="273"/>
            <ac:spMk id="2" creationId="{F5135013-9362-AFB1-ECF3-C7757EBB5213}"/>
          </ac:spMkLst>
        </pc:spChg>
        <pc:spChg chg="mod">
          <ac:chgData name="Bohidar, Victoria (DOE)" userId="S::victoria.bohidar@doe.virginia.gov::7395afba-8828-4532-81d3-ad45c894784c" providerId="AD" clId="Web-{8B744FB6-19E3-A955-2BEF-6B64DE2DF18E}" dt="2025-03-03T18:19:51.763" v="151" actId="20577"/>
          <ac:spMkLst>
            <pc:docMk/>
            <pc:sldMk cId="118642496" sldId="273"/>
            <ac:spMk id="4" creationId="{BE762154-B16E-B6F2-2341-79A8EA8EFF9B}"/>
          </ac:spMkLst>
        </pc:spChg>
      </pc:sldChg>
      <pc:sldChg chg="modSp new">
        <pc:chgData name="Bohidar, Victoria (DOE)" userId="S::victoria.bohidar@doe.virginia.gov::7395afba-8828-4532-81d3-ad45c894784c" providerId="AD" clId="Web-{8B744FB6-19E3-A955-2BEF-6B64DE2DF18E}" dt="2025-03-03T18:18:45.810" v="71" actId="20577"/>
        <pc:sldMkLst>
          <pc:docMk/>
          <pc:sldMk cId="2985646990" sldId="10809"/>
        </pc:sldMkLst>
        <pc:spChg chg="mod">
          <ac:chgData name="Bohidar, Victoria (DOE)" userId="S::victoria.bohidar@doe.virginia.gov::7395afba-8828-4532-81d3-ad45c894784c" providerId="AD" clId="Web-{8B744FB6-19E3-A955-2BEF-6B64DE2DF18E}" dt="2025-03-03T18:18:45.810" v="71" actId="20577"/>
          <ac:spMkLst>
            <pc:docMk/>
            <pc:sldMk cId="2985646990" sldId="10809"/>
            <ac:spMk id="4" creationId="{082D3454-E3FA-2096-6F10-409723570E94}"/>
          </ac:spMkLst>
        </pc:spChg>
      </pc:sldChg>
      <pc:sldChg chg="addSp delSp modSp new ord">
        <pc:chgData name="Bohidar, Victoria (DOE)" userId="S::victoria.bohidar@doe.virginia.gov::7395afba-8828-4532-81d3-ad45c894784c" providerId="AD" clId="Web-{8B744FB6-19E3-A955-2BEF-6B64DE2DF18E}" dt="2025-03-03T18:44:54.717" v="383" actId="1076"/>
        <pc:sldMkLst>
          <pc:docMk/>
          <pc:sldMk cId="1761091909" sldId="10810"/>
        </pc:sldMkLst>
        <pc:spChg chg="mod">
          <ac:chgData name="Bohidar, Victoria (DOE)" userId="S::victoria.bohidar@doe.virginia.gov::7395afba-8828-4532-81d3-ad45c894784c" providerId="AD" clId="Web-{8B744FB6-19E3-A955-2BEF-6B64DE2DF18E}" dt="2025-03-03T18:20:10.029" v="160" actId="20577"/>
          <ac:spMkLst>
            <pc:docMk/>
            <pc:sldMk cId="1761091909" sldId="10810"/>
            <ac:spMk id="2" creationId="{2292D4E6-CF2A-E20D-5481-52DA25C14B75}"/>
          </ac:spMkLst>
        </pc:spChg>
        <pc:picChg chg="add mod ord">
          <ac:chgData name="Bohidar, Victoria (DOE)" userId="S::victoria.bohidar@doe.virginia.gov::7395afba-8828-4532-81d3-ad45c894784c" providerId="AD" clId="Web-{8B744FB6-19E3-A955-2BEF-6B64DE2DF18E}" dt="2025-03-03T18:44:54.717" v="383" actId="1076"/>
          <ac:picMkLst>
            <pc:docMk/>
            <pc:sldMk cId="1761091909" sldId="10810"/>
            <ac:picMk id="5" creationId="{B6031513-5859-12AC-2AC3-408392C20CB9}"/>
          </ac:picMkLst>
        </pc:picChg>
      </pc:sldChg>
      <pc:sldChg chg="addSp delSp modSp new ord">
        <pc:chgData name="Bohidar, Victoria (DOE)" userId="S::victoria.bohidar@doe.virginia.gov::7395afba-8828-4532-81d3-ad45c894784c" providerId="AD" clId="Web-{8B744FB6-19E3-A955-2BEF-6B64DE2DF18E}" dt="2025-03-03T18:20:38.419" v="165"/>
        <pc:sldMkLst>
          <pc:docMk/>
          <pc:sldMk cId="2231921173" sldId="10811"/>
        </pc:sldMkLst>
      </pc:sldChg>
      <pc:sldChg chg="addSp delSp modSp new">
        <pc:chgData name="Bohidar, Victoria (DOE)" userId="S::victoria.bohidar@doe.virginia.gov::7395afba-8828-4532-81d3-ad45c894784c" providerId="AD" clId="Web-{8B744FB6-19E3-A955-2BEF-6B64DE2DF18E}" dt="2025-03-03T18:21:55.747" v="194"/>
        <pc:sldMkLst>
          <pc:docMk/>
          <pc:sldMk cId="516570994" sldId="10812"/>
        </pc:sldMkLst>
        <pc:spChg chg="mod">
          <ac:chgData name="Bohidar, Victoria (DOE)" userId="S::victoria.bohidar@doe.virginia.gov::7395afba-8828-4532-81d3-ad45c894784c" providerId="AD" clId="Web-{8B744FB6-19E3-A955-2BEF-6B64DE2DF18E}" dt="2025-03-03T18:21:25.013" v="186" actId="20577"/>
          <ac:spMkLst>
            <pc:docMk/>
            <pc:sldMk cId="516570994" sldId="10812"/>
            <ac:spMk id="2" creationId="{9E604D8D-11A4-622D-77DA-F6968536A84F}"/>
          </ac:spMkLst>
        </pc:spChg>
        <pc:spChg chg="add del">
          <ac:chgData name="Bohidar, Victoria (DOE)" userId="S::victoria.bohidar@doe.virginia.gov::7395afba-8828-4532-81d3-ad45c894784c" providerId="AD" clId="Web-{8B744FB6-19E3-A955-2BEF-6B64DE2DF18E}" dt="2025-03-03T18:21:52.279" v="192"/>
          <ac:spMkLst>
            <pc:docMk/>
            <pc:sldMk cId="516570994" sldId="10812"/>
            <ac:spMk id="4" creationId="{4840DEB5-2E3F-3EC8-7D39-FEF344483B09}"/>
          </ac:spMkLst>
        </pc:spChg>
      </pc:sldChg>
      <pc:sldChg chg="addSp modSp new">
        <pc:chgData name="Bohidar, Victoria (DOE)" userId="S::victoria.bohidar@doe.virginia.gov::7395afba-8828-4532-81d3-ad45c894784c" providerId="AD" clId="Web-{8B744FB6-19E3-A955-2BEF-6B64DE2DF18E}" dt="2025-03-03T18:25:23.966" v="273" actId="1076"/>
        <pc:sldMkLst>
          <pc:docMk/>
          <pc:sldMk cId="2004558809" sldId="10813"/>
        </pc:sldMkLst>
        <pc:spChg chg="mod">
          <ac:chgData name="Bohidar, Victoria (DOE)" userId="S::victoria.bohidar@doe.virginia.gov::7395afba-8828-4532-81d3-ad45c894784c" providerId="AD" clId="Web-{8B744FB6-19E3-A955-2BEF-6B64DE2DF18E}" dt="2025-03-03T18:24:43.123" v="206" actId="20577"/>
          <ac:spMkLst>
            <pc:docMk/>
            <pc:sldMk cId="2004558809" sldId="10813"/>
            <ac:spMk id="2" creationId="{B27922A0-5ABF-3B30-24F7-BDED3022DAC1}"/>
          </ac:spMkLst>
        </pc:spChg>
        <pc:spChg chg="mod">
          <ac:chgData name="Bohidar, Victoria (DOE)" userId="S::victoria.bohidar@doe.virginia.gov::7395afba-8828-4532-81d3-ad45c894784c" providerId="AD" clId="Web-{8B744FB6-19E3-A955-2BEF-6B64DE2DF18E}" dt="2025-03-03T18:25:20.216" v="271" actId="20577"/>
          <ac:spMkLst>
            <pc:docMk/>
            <pc:sldMk cId="2004558809" sldId="10813"/>
            <ac:spMk id="4" creationId="{D2AA906D-2494-79F9-5194-77C9F503C90D}"/>
          </ac:spMkLst>
        </pc:spChg>
      </pc:sldChg>
      <pc:sldChg chg="modSp new">
        <pc:chgData name="Bohidar, Victoria (DOE)" userId="S::victoria.bohidar@doe.virginia.gov::7395afba-8828-4532-81d3-ad45c894784c" providerId="AD" clId="Web-{8B744FB6-19E3-A955-2BEF-6B64DE2DF18E}" dt="2025-03-03T18:30:49.560" v="290" actId="20577"/>
        <pc:sldMkLst>
          <pc:docMk/>
          <pc:sldMk cId="3600300461" sldId="10814"/>
        </pc:sldMkLst>
      </pc:sldChg>
      <pc:sldChg chg="modSp add">
        <pc:chgData name="Bohidar, Victoria (DOE)" userId="S::victoria.bohidar@doe.virginia.gov::7395afba-8828-4532-81d3-ad45c894784c" providerId="AD" clId="Web-{8B744FB6-19E3-A955-2BEF-6B64DE2DF18E}" dt="2025-03-03T18:39:30.795" v="307" actId="20577"/>
        <pc:sldMkLst>
          <pc:docMk/>
          <pc:sldMk cId="721868368" sldId="10815"/>
        </pc:sldMkLst>
        <pc:spChg chg="mod">
          <ac:chgData name="Bohidar, Victoria (DOE)" userId="S::victoria.bohidar@doe.virginia.gov::7395afba-8828-4532-81d3-ad45c894784c" providerId="AD" clId="Web-{8B744FB6-19E3-A955-2BEF-6B64DE2DF18E}" dt="2025-03-03T18:39:30.795" v="307" actId="20577"/>
          <ac:spMkLst>
            <pc:docMk/>
            <pc:sldMk cId="721868368" sldId="10815"/>
            <ac:spMk id="2" creationId="{BB4648C6-8712-12B6-F496-9F617C6C7A58}"/>
          </ac:spMkLst>
        </pc:spChg>
      </pc:sldChg>
      <pc:sldChg chg="modSp new">
        <pc:chgData name="Bohidar, Victoria (DOE)" userId="S::victoria.bohidar@doe.virginia.gov::7395afba-8828-4532-81d3-ad45c894784c" providerId="AD" clId="Web-{8B744FB6-19E3-A955-2BEF-6B64DE2DF18E}" dt="2025-03-03T18:40:07.358" v="322" actId="20577"/>
        <pc:sldMkLst>
          <pc:docMk/>
          <pc:sldMk cId="4102325436" sldId="10816"/>
        </pc:sldMkLst>
        <pc:spChg chg="mod">
          <ac:chgData name="Bohidar, Victoria (DOE)" userId="S::victoria.bohidar@doe.virginia.gov::7395afba-8828-4532-81d3-ad45c894784c" providerId="AD" clId="Web-{8B744FB6-19E3-A955-2BEF-6B64DE2DF18E}" dt="2025-03-03T18:40:07.358" v="322" actId="20577"/>
          <ac:spMkLst>
            <pc:docMk/>
            <pc:sldMk cId="4102325436" sldId="10816"/>
            <ac:spMk id="2" creationId="{E4058F47-22CF-5233-7CD1-5AB2E55FDAD0}"/>
          </ac:spMkLst>
        </pc:spChg>
      </pc:sldChg>
      <pc:sldChg chg="modSp new">
        <pc:chgData name="Bohidar, Victoria (DOE)" userId="S::victoria.bohidar@doe.virginia.gov::7395afba-8828-4532-81d3-ad45c894784c" providerId="AD" clId="Web-{8B744FB6-19E3-A955-2BEF-6B64DE2DF18E}" dt="2025-03-03T18:40:53.545" v="330" actId="20577"/>
        <pc:sldMkLst>
          <pc:docMk/>
          <pc:sldMk cId="1042809773" sldId="10817"/>
        </pc:sldMkLst>
        <pc:spChg chg="mod">
          <ac:chgData name="Bohidar, Victoria (DOE)" userId="S::victoria.bohidar@doe.virginia.gov::7395afba-8828-4532-81d3-ad45c894784c" providerId="AD" clId="Web-{8B744FB6-19E3-A955-2BEF-6B64DE2DF18E}" dt="2025-03-03T18:40:53.545" v="330" actId="20577"/>
          <ac:spMkLst>
            <pc:docMk/>
            <pc:sldMk cId="1042809773" sldId="10817"/>
            <ac:spMk id="2" creationId="{2C8B61CE-FC49-D27A-9C40-802D8A2B46AC}"/>
          </ac:spMkLst>
        </pc:spChg>
      </pc:sldChg>
      <pc:sldChg chg="modSp add">
        <pc:chgData name="Bohidar, Victoria (DOE)" userId="S::victoria.bohidar@doe.virginia.gov::7395afba-8828-4532-81d3-ad45c894784c" providerId="AD" clId="Web-{8B744FB6-19E3-A955-2BEF-6B64DE2DF18E}" dt="2025-03-03T18:42:24.405" v="366" actId="20577"/>
        <pc:sldMkLst>
          <pc:docMk/>
          <pc:sldMk cId="1675561695" sldId="10818"/>
        </pc:sldMkLst>
        <pc:spChg chg="mod">
          <ac:chgData name="Bohidar, Victoria (DOE)" userId="S::victoria.bohidar@doe.virginia.gov::7395afba-8828-4532-81d3-ad45c894784c" providerId="AD" clId="Web-{8B744FB6-19E3-A955-2BEF-6B64DE2DF18E}" dt="2025-03-03T18:42:24.405" v="366" actId="20577"/>
          <ac:spMkLst>
            <pc:docMk/>
            <pc:sldMk cId="1675561695" sldId="10818"/>
            <ac:spMk id="2" creationId="{BB4648C6-8712-12B6-F496-9F617C6C7A58}"/>
          </ac:spMkLst>
        </pc:spChg>
      </pc:sldChg>
    </pc:docChg>
  </pc:docChgLst>
</pc:chgInfo>
</file>

<file path=ppt/comments/modernComment_111_7125740.xml><?xml version="1.0" encoding="utf-8"?>
<p188:cmLst xmlns:a="http://schemas.openxmlformats.org/drawingml/2006/main" xmlns:r="http://schemas.openxmlformats.org/officeDocument/2006/relationships" xmlns:p188="http://schemas.microsoft.com/office/powerpoint/2018/8/main">
  <p188:cm id="{6E61F16F-9CEE-4261-BD58-24B5A1B70F30}" authorId="{825EF059-7FFA-C2E0-2574-4FD7CAB8DC3A}" status="resolved" created="2025-03-11T15:14:49.719" complete="100000">
    <ac:txMkLst xmlns:ac="http://schemas.microsoft.com/office/drawing/2013/main/command">
      <pc:docMk xmlns:pc="http://schemas.microsoft.com/office/powerpoint/2013/main/command"/>
      <pc:sldMk xmlns:pc="http://schemas.microsoft.com/office/powerpoint/2013/main/command" cId="118642496" sldId="273"/>
      <ac:spMk id="2" creationId="{F5135013-9362-AFB1-ECF3-C7757EBB5213}"/>
      <ac:txMk cp="0" len="10">
        <ac:context len="11" hash="3008325944"/>
      </ac:txMk>
    </ac:txMkLst>
    <p188:pos x="3493213" y="852755"/>
    <p188:txBody>
      <a:bodyPr/>
      <a:lstStyle/>
      <a:p>
        <a:r>
          <a:rPr lang="en-US"/>
          <a:t>Maybe add a question about where/how they can include more discourse in their math instruction?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128E-993C-4902-8012-4837AFDCDFE9}"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DA28-A9E5-470C-8A90-D17729306CEC}" type="slidenum">
              <a:rPr lang="en-US" smtClean="0"/>
              <a:t>‹#›</a:t>
            </a:fld>
            <a:endParaRPr lang="en-US"/>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ft.org/sites/default/files/willingham.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OZxtL9wVhX8&amp;list=PPS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Set the tone for the session with a reasoning routine.  Display the images on the slide and ask participants to silently think about which of the cards does not belong. After allowing time for thinking, ask participants to share.  Participants may share reasoning that each of the images doesn’t belong. The upper left is the only image that is red. The lower right is the only image that is solid colored. The lower left is the only image that has rhombi, and the upper right is the only image with three figures.  </a:t>
            </a:r>
          </a:p>
          <a:p>
            <a:r>
              <a:rPr lang="en-US"/>
              <a:t>Share that this routine was selected to elicit discourse that focused on reasoning and justification. While the images don’t have a strong focus on mathematics content, they provide opportunities for justification as part of classroom discourse.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0DDDA28-A9E5-470C-8A90-D17729306CEC}" type="slidenum">
              <a:rPr lang="en-US" smtClean="0"/>
              <a:t>4</a:t>
            </a:fld>
            <a:endParaRPr lang="en-US"/>
          </a:p>
        </p:txBody>
      </p:sp>
    </p:spTree>
    <p:extLst>
      <p:ext uri="{BB962C8B-B14F-4D97-AF65-F5344CB8AC3E}">
        <p14:creationId xmlns:p14="http://schemas.microsoft.com/office/powerpoint/2010/main" val="401739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0DDDA28-A9E5-470C-8A90-D17729306CEC}" type="slidenum">
              <a:rPr lang="en-US" smtClean="0"/>
              <a:t>13</a:t>
            </a:fld>
            <a:endParaRPr lang="en-US"/>
          </a:p>
        </p:txBody>
      </p:sp>
    </p:spTree>
    <p:extLst>
      <p:ext uri="{BB962C8B-B14F-4D97-AF65-F5344CB8AC3E}">
        <p14:creationId xmlns:p14="http://schemas.microsoft.com/office/powerpoint/2010/main" val="3087609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Distribute the mathematics community sort to participants and ask groups to work together and sort the characteristics into examples and non-examples.</a:t>
            </a:r>
          </a:p>
          <a:p>
            <a:r>
              <a:rPr lang="en-US"/>
              <a:t>Alternately, you could ask participants to brainstorm characteristics of a mathematics community, providing both examples and non-examples.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0DDDA28-A9E5-470C-8A90-D17729306CEC}" type="slidenum">
              <a:rPr lang="en-US" smtClean="0"/>
              <a:t>15</a:t>
            </a:fld>
            <a:endParaRPr lang="en-US"/>
          </a:p>
        </p:txBody>
      </p:sp>
    </p:spTree>
    <p:extLst>
      <p:ext uri="{BB962C8B-B14F-4D97-AF65-F5344CB8AC3E}">
        <p14:creationId xmlns:p14="http://schemas.microsoft.com/office/powerpoint/2010/main" val="2986361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the sort or brainstorming is completed, display slide 16 and discuss any characteristics that stand out to participants. Note that there will be times within a mathematics community where a teacher is explicitly teaching a skill or presenting to the whole class for a brief period; however, generally, those are not characteristics of a mathematics community. </a:t>
            </a:r>
          </a:p>
        </p:txBody>
      </p:sp>
      <p:sp>
        <p:nvSpPr>
          <p:cNvPr id="4" name="Slide Number Placeholder 3"/>
          <p:cNvSpPr>
            <a:spLocks noGrp="1"/>
          </p:cNvSpPr>
          <p:nvPr>
            <p:ph type="sldNum" sz="quarter" idx="5"/>
          </p:nvPr>
        </p:nvSpPr>
        <p:spPr/>
        <p:txBody>
          <a:bodyPr/>
          <a:lstStyle/>
          <a:p>
            <a:fld id="{40DDDA28-A9E5-470C-8A90-D17729306CEC}" type="slidenum">
              <a:rPr lang="en-US" smtClean="0"/>
              <a:t>16</a:t>
            </a:fld>
            <a:endParaRPr lang="en-US"/>
          </a:p>
        </p:txBody>
      </p:sp>
    </p:spTree>
    <p:extLst>
      <p:ext uri="{BB962C8B-B14F-4D97-AF65-F5344CB8AC3E}">
        <p14:creationId xmlns:p14="http://schemas.microsoft.com/office/powerpoint/2010/main" val="2099084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 variety of routines and structures that support building a community of mathematics. This session will address three, reasoning routines, rich tasks, and quality questions. </a:t>
            </a:r>
          </a:p>
        </p:txBody>
      </p:sp>
      <p:sp>
        <p:nvSpPr>
          <p:cNvPr id="4" name="Slide Number Placeholder 3"/>
          <p:cNvSpPr>
            <a:spLocks noGrp="1"/>
          </p:cNvSpPr>
          <p:nvPr>
            <p:ph type="sldNum" sz="quarter" idx="5"/>
          </p:nvPr>
        </p:nvSpPr>
        <p:spPr/>
        <p:txBody>
          <a:bodyPr/>
          <a:lstStyle/>
          <a:p>
            <a:fld id="{40DDDA28-A9E5-470C-8A90-D17729306CEC}" type="slidenum">
              <a:rPr lang="en-US" smtClean="0"/>
              <a:t>17</a:t>
            </a:fld>
            <a:endParaRPr lang="en-US"/>
          </a:p>
        </p:txBody>
      </p:sp>
    </p:spTree>
    <p:extLst>
      <p:ext uri="{BB962C8B-B14F-4D97-AF65-F5344CB8AC3E}">
        <p14:creationId xmlns:p14="http://schemas.microsoft.com/office/powerpoint/2010/main" val="516024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Reasoning routines are brief routines that are designed to get students thinking and talking about mathematics.  When you begin using reasoning routines, you may wish to start with something that does not have a strong mathematics focus so that students become familiar with sharing their ideas and recognizing that there is not always one correct answer.  </a:t>
            </a:r>
          </a:p>
          <a:p>
            <a:endParaRPr lang="en-US"/>
          </a:p>
          <a:p>
            <a:r>
              <a:rPr lang="en-US"/>
              <a:t>Reasoning routines are typically short and only take 5-10 minutes. Many teachers prefer to start class with a routine to focus thinking and begin a dialogue. </a:t>
            </a:r>
          </a:p>
          <a:p>
            <a:endParaRPr lang="en-US">
              <a:ea typeface="Calibri"/>
              <a:cs typeface="Calibri"/>
            </a:endParaRPr>
          </a:p>
          <a:p>
            <a:r>
              <a:rPr lang="en-US"/>
              <a:t>Explore the routines on slides 19-24. As a facilitator, you may select the routines that are most appropriate for the grades that you are working with. Determine if you would like the participants to engage with the routines the way that students would with you facilitating the conversation or if you would prefer to have more general conversations about the selected routines. </a:t>
            </a:r>
          </a:p>
        </p:txBody>
      </p:sp>
      <p:sp>
        <p:nvSpPr>
          <p:cNvPr id="4" name="Slide Number Placeholder 3"/>
          <p:cNvSpPr>
            <a:spLocks noGrp="1"/>
          </p:cNvSpPr>
          <p:nvPr>
            <p:ph type="sldNum" sz="quarter" idx="5"/>
          </p:nvPr>
        </p:nvSpPr>
        <p:spPr/>
        <p:txBody>
          <a:bodyPr/>
          <a:lstStyle/>
          <a:p>
            <a:fld id="{40DDDA28-A9E5-470C-8A90-D17729306CEC}" type="slidenum">
              <a:rPr lang="en-US" smtClean="0"/>
              <a:t>18</a:t>
            </a:fld>
            <a:endParaRPr lang="en-US"/>
          </a:p>
        </p:txBody>
      </p:sp>
    </p:spTree>
    <p:extLst>
      <p:ext uri="{BB962C8B-B14F-4D97-AF65-F5344CB8AC3E}">
        <p14:creationId xmlns:p14="http://schemas.microsoft.com/office/powerpoint/2010/main" val="3040767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using a “Which one doesn’t belong?” routine, there is typically one or more justification that each of the elements could be the one that does not belong. Teachers should allow students to share a variety of justifications.  </a:t>
            </a:r>
          </a:p>
        </p:txBody>
      </p:sp>
      <p:sp>
        <p:nvSpPr>
          <p:cNvPr id="4" name="Slide Number Placeholder 3"/>
          <p:cNvSpPr>
            <a:spLocks noGrp="1"/>
          </p:cNvSpPr>
          <p:nvPr>
            <p:ph type="sldNum" sz="quarter" idx="5"/>
          </p:nvPr>
        </p:nvSpPr>
        <p:spPr/>
        <p:txBody>
          <a:bodyPr/>
          <a:lstStyle/>
          <a:p>
            <a:fld id="{40DDDA28-A9E5-470C-8A90-D17729306CEC}" type="slidenum">
              <a:rPr lang="en-US" smtClean="0"/>
              <a:t>19</a:t>
            </a:fld>
            <a:endParaRPr lang="en-US"/>
          </a:p>
        </p:txBody>
      </p:sp>
    </p:spTree>
    <p:extLst>
      <p:ext uri="{BB962C8B-B14F-4D97-AF65-F5344CB8AC3E}">
        <p14:creationId xmlns:p14="http://schemas.microsoft.com/office/powerpoint/2010/main" val="3365784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using a “Which one doesn’t belong?” routine, there is typically one or more justification that each of the elements could be the one that does not belong. Teachers should allow students to share a variety of justifications.  </a:t>
            </a:r>
          </a:p>
        </p:txBody>
      </p:sp>
      <p:sp>
        <p:nvSpPr>
          <p:cNvPr id="4" name="Slide Number Placeholder 3"/>
          <p:cNvSpPr>
            <a:spLocks noGrp="1"/>
          </p:cNvSpPr>
          <p:nvPr>
            <p:ph type="sldNum" sz="quarter" idx="5"/>
          </p:nvPr>
        </p:nvSpPr>
        <p:spPr/>
        <p:txBody>
          <a:bodyPr/>
          <a:lstStyle/>
          <a:p>
            <a:fld id="{40DDDA28-A9E5-470C-8A90-D17729306CEC}" type="slidenum">
              <a:rPr lang="en-US" smtClean="0"/>
              <a:t>20</a:t>
            </a:fld>
            <a:endParaRPr lang="en-US"/>
          </a:p>
        </p:txBody>
      </p:sp>
    </p:spTree>
    <p:extLst>
      <p:ext uri="{BB962C8B-B14F-4D97-AF65-F5344CB8AC3E}">
        <p14:creationId xmlns:p14="http://schemas.microsoft.com/office/powerpoint/2010/main" val="4022830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using a “Notice and Wonder” routine, allow time initially for independent thinking. Then allow students time to turn and talk with a partner about what they notice and questions or wonders they may have. Students may notice and wonder about things that are not mathematical ideas, and the teacher should encourage students to think mathematically as they notice and wonder. </a:t>
            </a:r>
          </a:p>
        </p:txBody>
      </p:sp>
      <p:sp>
        <p:nvSpPr>
          <p:cNvPr id="4" name="Slide Number Placeholder 3"/>
          <p:cNvSpPr>
            <a:spLocks noGrp="1"/>
          </p:cNvSpPr>
          <p:nvPr>
            <p:ph type="sldNum" sz="quarter" idx="5"/>
          </p:nvPr>
        </p:nvSpPr>
        <p:spPr/>
        <p:txBody>
          <a:bodyPr/>
          <a:lstStyle/>
          <a:p>
            <a:fld id="{40DDDA28-A9E5-470C-8A90-D17729306CEC}" type="slidenum">
              <a:rPr lang="en-US" smtClean="0"/>
              <a:t>21</a:t>
            </a:fld>
            <a:endParaRPr lang="en-US"/>
          </a:p>
        </p:txBody>
      </p:sp>
    </p:spTree>
    <p:extLst>
      <p:ext uri="{BB962C8B-B14F-4D97-AF65-F5344CB8AC3E}">
        <p14:creationId xmlns:p14="http://schemas.microsoft.com/office/powerpoint/2010/main" val="1838598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using a “Notice and Wonder” routine, allow time initially for independent thinking. Then allow students time to turn and talk with a partner about what they notice and questions or wonders they may have. Students may notice and wonder about things that are not mathematical ideas, and the teacher should encourage students to think mathematically as they notice and wonder. </a:t>
            </a:r>
          </a:p>
        </p:txBody>
      </p:sp>
      <p:sp>
        <p:nvSpPr>
          <p:cNvPr id="4" name="Slide Number Placeholder 3"/>
          <p:cNvSpPr>
            <a:spLocks noGrp="1"/>
          </p:cNvSpPr>
          <p:nvPr>
            <p:ph type="sldNum" sz="quarter" idx="5"/>
          </p:nvPr>
        </p:nvSpPr>
        <p:spPr/>
        <p:txBody>
          <a:bodyPr/>
          <a:lstStyle/>
          <a:p>
            <a:fld id="{40DDDA28-A9E5-470C-8A90-D17729306CEC}" type="slidenum">
              <a:rPr lang="en-US" smtClean="0"/>
              <a:t>22</a:t>
            </a:fld>
            <a:endParaRPr lang="en-US"/>
          </a:p>
        </p:txBody>
      </p:sp>
    </p:spTree>
    <p:extLst>
      <p:ext uri="{BB962C8B-B14F-4D97-AF65-F5344CB8AC3E}">
        <p14:creationId xmlns:p14="http://schemas.microsoft.com/office/powerpoint/2010/main" val="421115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“Alike and Different” routines typically display two different representations that have some characteristics in common. Teachers should allow time for students to turn and talk with a partner about how the two representations are similar, then select a few students to share out with the entire class before focusing the conversation on how the representations are different. </a:t>
            </a:r>
          </a:p>
        </p:txBody>
      </p:sp>
      <p:sp>
        <p:nvSpPr>
          <p:cNvPr id="4" name="Slide Number Placeholder 3"/>
          <p:cNvSpPr>
            <a:spLocks noGrp="1"/>
          </p:cNvSpPr>
          <p:nvPr>
            <p:ph type="sldNum" sz="quarter" idx="5"/>
          </p:nvPr>
        </p:nvSpPr>
        <p:spPr/>
        <p:txBody>
          <a:bodyPr/>
          <a:lstStyle/>
          <a:p>
            <a:fld id="{40DDDA28-A9E5-470C-8A90-D17729306CEC}" type="slidenum">
              <a:rPr lang="en-US" smtClean="0"/>
              <a:t>23</a:t>
            </a:fld>
            <a:endParaRPr lang="en-US"/>
          </a:p>
        </p:txBody>
      </p:sp>
    </p:spTree>
    <p:extLst>
      <p:ext uri="{BB962C8B-B14F-4D97-AF65-F5344CB8AC3E}">
        <p14:creationId xmlns:p14="http://schemas.microsoft.com/office/powerpoint/2010/main" val="201968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0DDDA28-A9E5-470C-8A90-D17729306CEC}" type="slidenum">
              <a:rPr lang="en-US" smtClean="0"/>
              <a:t>5</a:t>
            </a:fld>
            <a:endParaRPr lang="en-US"/>
          </a:p>
        </p:txBody>
      </p:sp>
    </p:spTree>
    <p:extLst>
      <p:ext uri="{BB962C8B-B14F-4D97-AF65-F5344CB8AC3E}">
        <p14:creationId xmlns:p14="http://schemas.microsoft.com/office/powerpoint/2010/main" val="2817538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“Alike and Different” routines typically display two different representations that have some characteristics in common. Teachers should allow time for students to turn and talk with a partner about how the two representations are similar, then select a few students to share out with the entire class before focusing the conversation on how the representations are different. </a:t>
            </a:r>
          </a:p>
        </p:txBody>
      </p:sp>
      <p:sp>
        <p:nvSpPr>
          <p:cNvPr id="4" name="Slide Number Placeholder 3"/>
          <p:cNvSpPr>
            <a:spLocks noGrp="1"/>
          </p:cNvSpPr>
          <p:nvPr>
            <p:ph type="sldNum" sz="quarter" idx="5"/>
          </p:nvPr>
        </p:nvSpPr>
        <p:spPr/>
        <p:txBody>
          <a:bodyPr/>
          <a:lstStyle/>
          <a:p>
            <a:fld id="{40DDDA28-A9E5-470C-8A90-D17729306CEC}" type="slidenum">
              <a:rPr lang="en-US" smtClean="0"/>
              <a:t>24</a:t>
            </a:fld>
            <a:endParaRPr lang="en-US"/>
          </a:p>
        </p:txBody>
      </p:sp>
    </p:spTree>
    <p:extLst>
      <p:ext uri="{BB962C8B-B14F-4D97-AF65-F5344CB8AC3E}">
        <p14:creationId xmlns:p14="http://schemas.microsoft.com/office/powerpoint/2010/main" val="1714712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Share the definition of rich tasks, then ask participants to brainstorm a list of characteristics of rich tasks. What things should they have in common?</a:t>
            </a:r>
          </a:p>
        </p:txBody>
      </p:sp>
      <p:sp>
        <p:nvSpPr>
          <p:cNvPr id="4" name="Slide Number Placeholder 3"/>
          <p:cNvSpPr>
            <a:spLocks noGrp="1"/>
          </p:cNvSpPr>
          <p:nvPr>
            <p:ph type="sldNum" sz="quarter" idx="5"/>
          </p:nvPr>
        </p:nvSpPr>
        <p:spPr/>
        <p:txBody>
          <a:bodyPr/>
          <a:lstStyle/>
          <a:p>
            <a:fld id="{40DDDA28-A9E5-470C-8A90-D17729306CEC}" type="slidenum">
              <a:rPr lang="en-US" smtClean="0"/>
              <a:t>25</a:t>
            </a:fld>
            <a:endParaRPr lang="en-US"/>
          </a:p>
        </p:txBody>
      </p:sp>
    </p:spTree>
    <p:extLst>
      <p:ext uri="{BB962C8B-B14F-4D97-AF65-F5344CB8AC3E}">
        <p14:creationId xmlns:p14="http://schemas.microsoft.com/office/powerpoint/2010/main" val="2820044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Allow time for participants to read the characteristics of rich tasks. Are there any that stand out?</a:t>
            </a:r>
          </a:p>
        </p:txBody>
      </p:sp>
      <p:sp>
        <p:nvSpPr>
          <p:cNvPr id="4" name="Slide Number Placeholder 3"/>
          <p:cNvSpPr>
            <a:spLocks noGrp="1"/>
          </p:cNvSpPr>
          <p:nvPr>
            <p:ph type="sldNum" sz="quarter" idx="5"/>
          </p:nvPr>
        </p:nvSpPr>
        <p:spPr/>
        <p:txBody>
          <a:bodyPr/>
          <a:lstStyle/>
          <a:p>
            <a:fld id="{40DDDA28-A9E5-470C-8A90-D17729306CEC}" type="slidenum">
              <a:rPr lang="en-US" smtClean="0"/>
              <a:t>26</a:t>
            </a:fld>
            <a:endParaRPr lang="en-US"/>
          </a:p>
        </p:txBody>
      </p:sp>
    </p:spTree>
    <p:extLst>
      <p:ext uri="{BB962C8B-B14F-4D97-AF65-F5344CB8AC3E}">
        <p14:creationId xmlns:p14="http://schemas.microsoft.com/office/powerpoint/2010/main" val="3798070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Tasks should be accessible yet challenging for all students. Selecting a task is like the Goldilocks story – we want to find something that is not too easy and not too difficult. Using a “just right” task allows students to fully engage in mathematizing.</a:t>
            </a:r>
          </a:p>
        </p:txBody>
      </p:sp>
      <p:sp>
        <p:nvSpPr>
          <p:cNvPr id="4" name="Slide Number Placeholder 3"/>
          <p:cNvSpPr>
            <a:spLocks noGrp="1"/>
          </p:cNvSpPr>
          <p:nvPr>
            <p:ph type="sldNum" sz="quarter" idx="5"/>
          </p:nvPr>
        </p:nvSpPr>
        <p:spPr/>
        <p:txBody>
          <a:bodyPr/>
          <a:lstStyle/>
          <a:p>
            <a:fld id="{40DDDA28-A9E5-470C-8A90-D17729306CEC}" type="slidenum">
              <a:rPr lang="en-US" smtClean="0"/>
              <a:t>27</a:t>
            </a:fld>
            <a:endParaRPr lang="en-US"/>
          </a:p>
        </p:txBody>
      </p:sp>
    </p:spTree>
    <p:extLst>
      <p:ext uri="{BB962C8B-B14F-4D97-AF65-F5344CB8AC3E}">
        <p14:creationId xmlns:p14="http://schemas.microsoft.com/office/powerpoint/2010/main" val="39598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Facilitators should determine in advance if they will provide one or more tasks for participants to evaluate or if participants should bring a rich task to the session to share.  </a:t>
            </a:r>
          </a:p>
        </p:txBody>
      </p:sp>
      <p:sp>
        <p:nvSpPr>
          <p:cNvPr id="4" name="Slide Number Placeholder 3"/>
          <p:cNvSpPr>
            <a:spLocks noGrp="1"/>
          </p:cNvSpPr>
          <p:nvPr>
            <p:ph type="sldNum" sz="quarter" idx="5"/>
          </p:nvPr>
        </p:nvSpPr>
        <p:spPr/>
        <p:txBody>
          <a:bodyPr/>
          <a:lstStyle/>
          <a:p>
            <a:fld id="{40DDDA28-A9E5-470C-8A90-D17729306CEC}" type="slidenum">
              <a:rPr lang="en-US" smtClean="0"/>
              <a:t>28</a:t>
            </a:fld>
            <a:endParaRPr lang="en-US"/>
          </a:p>
        </p:txBody>
      </p:sp>
    </p:spTree>
    <p:extLst>
      <p:ext uri="{BB962C8B-B14F-4D97-AF65-F5344CB8AC3E}">
        <p14:creationId xmlns:p14="http://schemas.microsoft.com/office/powerpoint/2010/main" val="2639049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Posing purposeful questions requires advance planning so that questions can foster discussion and focus on student understanding and thinking.</a:t>
            </a:r>
          </a:p>
        </p:txBody>
      </p:sp>
      <p:sp>
        <p:nvSpPr>
          <p:cNvPr id="4" name="Slide Number Placeholder 3"/>
          <p:cNvSpPr>
            <a:spLocks noGrp="1"/>
          </p:cNvSpPr>
          <p:nvPr>
            <p:ph type="sldNum" sz="quarter" idx="5"/>
          </p:nvPr>
        </p:nvSpPr>
        <p:spPr/>
        <p:txBody>
          <a:bodyPr/>
          <a:lstStyle/>
          <a:p>
            <a:fld id="{40DDDA28-A9E5-470C-8A90-D17729306CEC}" type="slidenum">
              <a:rPr lang="en-US" smtClean="0"/>
              <a:t>29</a:t>
            </a:fld>
            <a:endParaRPr lang="en-US"/>
          </a:p>
        </p:txBody>
      </p:sp>
    </p:spTree>
    <p:extLst>
      <p:ext uri="{BB962C8B-B14F-4D97-AF65-F5344CB8AC3E}">
        <p14:creationId xmlns:p14="http://schemas.microsoft.com/office/powerpoint/2010/main" val="262131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National Council for Teachers of Mathematics (NCTM) defines five types of questions in </a:t>
            </a:r>
            <a:r>
              <a:rPr lang="en-US" i="1"/>
              <a:t>Taking Action. </a:t>
            </a:r>
            <a:r>
              <a:rPr lang="en-US"/>
              <a:t>Allow time for participants to review and discuss the five types of questions.  Which kind of questions are most easy to come up with quickly? Which kind of questions require more thought and planning?  Which ones should be asked more frequently in the classroom?</a:t>
            </a:r>
          </a:p>
        </p:txBody>
      </p:sp>
      <p:sp>
        <p:nvSpPr>
          <p:cNvPr id="4" name="Slide Number Placeholder 3"/>
          <p:cNvSpPr>
            <a:spLocks noGrp="1"/>
          </p:cNvSpPr>
          <p:nvPr>
            <p:ph type="sldNum" sz="quarter" idx="5"/>
          </p:nvPr>
        </p:nvSpPr>
        <p:spPr/>
        <p:txBody>
          <a:bodyPr/>
          <a:lstStyle/>
          <a:p>
            <a:fld id="{40DDDA28-A9E5-470C-8A90-D17729306CEC}" type="slidenum">
              <a:rPr lang="en-US" smtClean="0"/>
              <a:t>30</a:t>
            </a:fld>
            <a:endParaRPr lang="en-US"/>
          </a:p>
        </p:txBody>
      </p:sp>
    </p:spTree>
    <p:extLst>
      <p:ext uri="{BB962C8B-B14F-4D97-AF65-F5344CB8AC3E}">
        <p14:creationId xmlns:p14="http://schemas.microsoft.com/office/powerpoint/2010/main" val="3953474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NCTM further classifies questions as being assessing questions or advancing questions.  Assessing questions give the teacher insight to student thinking, whereas advancing questions serve the purpose of moving students forward in their thinking. Note how teachers stay to hear the response to assessing questions but walk away from students after asking an advancing question to allow them to ponder the idea.</a:t>
            </a:r>
          </a:p>
        </p:txBody>
      </p:sp>
      <p:sp>
        <p:nvSpPr>
          <p:cNvPr id="4" name="Slide Number Placeholder 3"/>
          <p:cNvSpPr>
            <a:spLocks noGrp="1"/>
          </p:cNvSpPr>
          <p:nvPr>
            <p:ph type="sldNum" sz="quarter" idx="5"/>
          </p:nvPr>
        </p:nvSpPr>
        <p:spPr/>
        <p:txBody>
          <a:bodyPr/>
          <a:lstStyle/>
          <a:p>
            <a:fld id="{40DDDA28-A9E5-470C-8A90-D17729306CEC}" type="slidenum">
              <a:rPr lang="en-US" smtClean="0"/>
              <a:t>31</a:t>
            </a:fld>
            <a:endParaRPr lang="en-US"/>
          </a:p>
        </p:txBody>
      </p:sp>
    </p:spTree>
    <p:extLst>
      <p:ext uri="{BB962C8B-B14F-4D97-AF65-F5344CB8AC3E}">
        <p14:creationId xmlns:p14="http://schemas.microsoft.com/office/powerpoint/2010/main" val="348427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Planning for Questions handout can be a useful tool when preparing to implement a rich mathematical task in the classroom. The facilitator should determine how to use the handout in this session. If all participants evaluated the same task in the previous section, facilitators may wish to have participants brainstorm possible questions to ask when implementing that task in their classroom.  If participants each brough their own task to evaluate, they may brainstorm questions for their individual tasks.</a:t>
            </a:r>
          </a:p>
        </p:txBody>
      </p:sp>
      <p:sp>
        <p:nvSpPr>
          <p:cNvPr id="4" name="Slide Number Placeholder 3"/>
          <p:cNvSpPr>
            <a:spLocks noGrp="1"/>
          </p:cNvSpPr>
          <p:nvPr>
            <p:ph type="sldNum" sz="quarter" idx="5"/>
          </p:nvPr>
        </p:nvSpPr>
        <p:spPr/>
        <p:txBody>
          <a:bodyPr/>
          <a:lstStyle/>
          <a:p>
            <a:fld id="{40DDDA28-A9E5-470C-8A90-D17729306CEC}" type="slidenum">
              <a:rPr lang="en-US" smtClean="0"/>
              <a:t>32</a:t>
            </a:fld>
            <a:endParaRPr lang="en-US"/>
          </a:p>
        </p:txBody>
      </p:sp>
    </p:spTree>
    <p:extLst>
      <p:ext uri="{BB962C8B-B14F-4D97-AF65-F5344CB8AC3E}">
        <p14:creationId xmlns:p14="http://schemas.microsoft.com/office/powerpoint/2010/main" val="1845385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0DDDA28-A9E5-470C-8A90-D17729306CEC}" type="slidenum">
              <a:rPr lang="en-US" smtClean="0"/>
              <a:t>33</a:t>
            </a:fld>
            <a:endParaRPr lang="en-US"/>
          </a:p>
        </p:txBody>
      </p:sp>
    </p:spTree>
    <p:extLst>
      <p:ext uri="{BB962C8B-B14F-4D97-AF65-F5344CB8AC3E}">
        <p14:creationId xmlns:p14="http://schemas.microsoft.com/office/powerpoint/2010/main" val="281753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the group to raise their hand if they identify as a “math person.” Ideally every hand is raised, because everyone is a math person. As educators, we play a major role in helping students to develop a positive mathematics identity. </a:t>
            </a:r>
          </a:p>
        </p:txBody>
      </p:sp>
      <p:sp>
        <p:nvSpPr>
          <p:cNvPr id="4" name="Slide Number Placeholder 3"/>
          <p:cNvSpPr>
            <a:spLocks noGrp="1"/>
          </p:cNvSpPr>
          <p:nvPr>
            <p:ph type="sldNum" sz="quarter" idx="5"/>
          </p:nvPr>
        </p:nvSpPr>
        <p:spPr/>
        <p:txBody>
          <a:bodyPr/>
          <a:lstStyle/>
          <a:p>
            <a:fld id="{40DDDA28-A9E5-470C-8A90-D17729306CEC}" type="slidenum">
              <a:rPr lang="en-US" smtClean="0"/>
              <a:t>6</a:t>
            </a:fld>
            <a:endParaRPr lang="en-US"/>
          </a:p>
        </p:txBody>
      </p:sp>
    </p:spTree>
    <p:extLst>
      <p:ext uri="{BB962C8B-B14F-4D97-AF65-F5344CB8AC3E}">
        <p14:creationId xmlns:p14="http://schemas.microsoft.com/office/powerpoint/2010/main" val="2079456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structures and routines explored in the previous section set the stage for meaningful mathematical discourse.  We want students to be talking, but more importantly, we want students to be talking about math. Reasoning routines incorporate a variety of representations and allow students to connect to the reasoning of others in a non-threatening way.  Rich mathematical tasks allow students to do the work and mathematize, and with teachers posing purposeful questions rich discussions can occur.</a:t>
            </a:r>
          </a:p>
        </p:txBody>
      </p:sp>
      <p:sp>
        <p:nvSpPr>
          <p:cNvPr id="4" name="Slide Number Placeholder 3"/>
          <p:cNvSpPr>
            <a:spLocks noGrp="1"/>
          </p:cNvSpPr>
          <p:nvPr>
            <p:ph type="sldNum" sz="quarter" idx="5"/>
          </p:nvPr>
        </p:nvSpPr>
        <p:spPr/>
        <p:txBody>
          <a:bodyPr/>
          <a:lstStyle/>
          <a:p>
            <a:fld id="{40DDDA28-A9E5-470C-8A90-D17729306CEC}" type="slidenum">
              <a:rPr lang="en-US" smtClean="0"/>
              <a:t>34</a:t>
            </a:fld>
            <a:endParaRPr lang="en-US"/>
          </a:p>
        </p:txBody>
      </p:sp>
    </p:spTree>
    <p:extLst>
      <p:ext uri="{BB962C8B-B14F-4D97-AF65-F5344CB8AC3E}">
        <p14:creationId xmlns:p14="http://schemas.microsoft.com/office/powerpoint/2010/main" val="3494861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 educators, we don't only need to give students something to talk about, we need to assist them in the communication process. Sentence frames are one way to support discourse in the context of content. </a:t>
            </a:r>
          </a:p>
        </p:txBody>
      </p:sp>
      <p:sp>
        <p:nvSpPr>
          <p:cNvPr id="4" name="Slide Number Placeholder 3"/>
          <p:cNvSpPr>
            <a:spLocks noGrp="1"/>
          </p:cNvSpPr>
          <p:nvPr>
            <p:ph type="sldNum" sz="quarter" idx="5"/>
          </p:nvPr>
        </p:nvSpPr>
        <p:spPr/>
        <p:txBody>
          <a:bodyPr/>
          <a:lstStyle/>
          <a:p>
            <a:fld id="{40DDDA28-A9E5-470C-8A90-D17729306CEC}" type="slidenum">
              <a:rPr lang="en-US" smtClean="0"/>
              <a:t>35</a:t>
            </a:fld>
            <a:endParaRPr lang="en-US"/>
          </a:p>
        </p:txBody>
      </p:sp>
    </p:spTree>
    <p:extLst>
      <p:ext uri="{BB962C8B-B14F-4D97-AF65-F5344CB8AC3E}">
        <p14:creationId xmlns:p14="http://schemas.microsoft.com/office/powerpoint/2010/main" val="206993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5ae846d450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5ae846d450_0_5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a:t>Research has shown that we are born with the innate ability to understand mathematics. The quotes on slide 7 come from Daniel Willingham’s article and highlight this research. Allow participants to read the quotes and discuss points that resonate with them.</a:t>
            </a:r>
          </a:p>
          <a:p>
            <a:r>
              <a:rPr lang="en-US" u="sng">
                <a:hlinkClick r:id="rId3"/>
              </a:rPr>
              <a:t>Ask the Cognitive Scientist: Is It True That Some People Just Can't Do Math? by Daniel T. Willingham, American Educator Winter 2009-10, American Federation of Teachers (aft.org)</a:t>
            </a:r>
            <a:endParaRPr lang="en-US" u="sng"/>
          </a:p>
          <a:p>
            <a:pPr>
              <a:buSzPts val="1400"/>
            </a:pPr>
            <a:endParaRPr lang="en-US">
              <a:ea typeface="Calibri"/>
              <a:cs typeface="Calibri"/>
            </a:endParaRPr>
          </a:p>
        </p:txBody>
      </p:sp>
      <p:sp>
        <p:nvSpPr>
          <p:cNvPr id="1360" name="Google Shape;1360;g5ae846d450_0_5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Allow time for participants to individually think about their own math identity as the think about their math autobiography. Participants should make notes to answer a few of the questions on slide 8.</a:t>
            </a:r>
          </a:p>
        </p:txBody>
      </p:sp>
      <p:sp>
        <p:nvSpPr>
          <p:cNvPr id="4" name="Slide Number Placeholder 3"/>
          <p:cNvSpPr>
            <a:spLocks noGrp="1"/>
          </p:cNvSpPr>
          <p:nvPr>
            <p:ph type="sldNum" sz="quarter" idx="5"/>
          </p:nvPr>
        </p:nvSpPr>
        <p:spPr/>
        <p:txBody>
          <a:bodyPr/>
          <a:lstStyle/>
          <a:p>
            <a:fld id="{40DDDA28-A9E5-470C-8A90-D17729306CEC}" type="slidenum">
              <a:rPr lang="en-US" smtClean="0"/>
              <a:t>8</a:t>
            </a:fld>
            <a:endParaRPr lang="en-US"/>
          </a:p>
        </p:txBody>
      </p:sp>
    </p:spTree>
    <p:extLst>
      <p:ext uri="{BB962C8B-B14F-4D97-AF65-F5344CB8AC3E}">
        <p14:creationId xmlns:p14="http://schemas.microsoft.com/office/powerpoint/2010/main" val="246906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Provide time for participants to share their math autobiography with a partner or small group. What was similar in participant experiences? </a:t>
            </a:r>
          </a:p>
          <a:p>
            <a:endParaRPr lang="en-US"/>
          </a:p>
          <a:p>
            <a:r>
              <a:rPr lang="en-US"/>
              <a:t>The way we view the teaching and learning of mathematics is shape by our own experiences and it is critical that we understand how our feelings trickle down to the students we work with.</a:t>
            </a:r>
          </a:p>
          <a:p>
            <a:endParaRPr lang="en-US">
              <a:latin typeface="Segoe UI"/>
              <a:ea typeface="Calibri"/>
              <a:cs typeface="Segoe UI"/>
            </a:endParaRP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Quattrocento Sans"/>
                <a:ea typeface="Quattrocento Sans"/>
                <a:cs typeface="Quattrocento Sans"/>
                <a:sym typeface="Quattrocento Sans"/>
              </a:rPr>
              <a:pPr/>
              <a:t>9</a:t>
            </a:fld>
            <a:endParaRPr lang="en-US">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914020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Spend time reflecting on what ultimately made a math experience positive or negative and how your beliefs promote positive math experiences for students.</a:t>
            </a:r>
          </a:p>
        </p:txBody>
      </p:sp>
      <p:sp>
        <p:nvSpPr>
          <p:cNvPr id="4" name="Slide Number Placeholder 3"/>
          <p:cNvSpPr>
            <a:spLocks noGrp="1"/>
          </p:cNvSpPr>
          <p:nvPr>
            <p:ph type="sldNum" sz="quarter" idx="5"/>
          </p:nvPr>
        </p:nvSpPr>
        <p:spPr/>
        <p:txBody>
          <a:bodyPr/>
          <a:lstStyle/>
          <a:p>
            <a:fld id="{40DDDA28-A9E5-470C-8A90-D17729306CEC}" type="slidenum">
              <a:rPr lang="en-US" smtClean="0"/>
              <a:t>10</a:t>
            </a:fld>
            <a:endParaRPr lang="en-US"/>
          </a:p>
        </p:txBody>
      </p:sp>
    </p:spTree>
    <p:extLst>
      <p:ext uri="{BB962C8B-B14F-4D97-AF65-F5344CB8AC3E}">
        <p14:creationId xmlns:p14="http://schemas.microsoft.com/office/powerpoint/2010/main" val="128091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000000"/>
              </a:solidFill>
              <a:ea typeface="Calibri"/>
              <a:cs typeface="Calibri"/>
            </a:endParaRPr>
          </a:p>
          <a:p>
            <a:r>
              <a:rPr lang="en-US"/>
              <a:t>Teachers, peers and parents can </a:t>
            </a:r>
            <a:r>
              <a:rPr lang="en-US" u="sng"/>
              <a:t>all</a:t>
            </a:r>
            <a:r>
              <a:rPr lang="en-US" u="none"/>
              <a:t> influence how the mathematics identity of students develop and thus, as we turn our eyes to considering new instructional materials it is important to consider how the materials will help us support students in the five process goals of</a:t>
            </a:r>
            <a:r>
              <a:rPr lang="en-US"/>
              <a:t> </a:t>
            </a:r>
            <a:r>
              <a:rPr lang="en-US" u="none"/>
              <a:t> </a:t>
            </a:r>
            <a:r>
              <a:rPr lang="en-US" b="0" i="0">
                <a:solidFill>
                  <a:srgbClr val="444444"/>
                </a:solidFill>
                <a:effectLst/>
                <a:latin typeface="+mn-lt"/>
              </a:rPr>
              <a:t>becoming mathematical problem solvers, communicating mathematically, reasoning mathematically, making mathematical connections, and using mathematical representations to model and interpret practical situations. </a:t>
            </a:r>
            <a:r>
              <a:rPr lang="en-US">
                <a:solidFill>
                  <a:srgbClr val="444444"/>
                </a:solidFill>
              </a:rPr>
              <a:t>In short, we are all "math people", and as educators we must lean into this identity. </a:t>
            </a:r>
            <a:endParaRPr lang="en-US">
              <a:solidFill>
                <a:srgbClr val="444444"/>
              </a:solidFill>
              <a:ea typeface="Calibri"/>
              <a:cs typeface="Calibri"/>
            </a:endParaRPr>
          </a:p>
          <a:p>
            <a:endParaRPr lang="en-US">
              <a:solidFill>
                <a:srgbClr val="444444"/>
              </a:solidFill>
              <a:cs typeface="Calibri"/>
            </a:endParaRPr>
          </a:p>
          <a:p>
            <a:r>
              <a:rPr lang="en-US">
                <a:solidFill>
                  <a:srgbClr val="444444"/>
                </a:solidFill>
              </a:rPr>
              <a:t>The Impact of Identity in K-8 Mathematics – Julia Aguire</a:t>
            </a:r>
            <a:endParaRPr lang="en-US"/>
          </a:p>
        </p:txBody>
      </p:sp>
      <p:sp>
        <p:nvSpPr>
          <p:cNvPr id="4" name="Slide Number Placeholder 3"/>
          <p:cNvSpPr>
            <a:spLocks noGrp="1"/>
          </p:cNvSpPr>
          <p:nvPr>
            <p:ph type="sldNum" sz="quarter" idx="5"/>
          </p:nvPr>
        </p:nvSpPr>
        <p:spPr/>
        <p:txBody>
          <a:bodyPr/>
          <a:lstStyle/>
          <a:p>
            <a:fld id="{40DDDA28-A9E5-470C-8A90-D17729306CEC}" type="slidenum">
              <a:rPr lang="en-US" smtClean="0"/>
              <a:t>11</a:t>
            </a:fld>
            <a:endParaRPr lang="en-US"/>
          </a:p>
        </p:txBody>
      </p:sp>
    </p:spTree>
    <p:extLst>
      <p:ext uri="{BB962C8B-B14F-4D97-AF65-F5344CB8AC3E}">
        <p14:creationId xmlns:p14="http://schemas.microsoft.com/office/powerpoint/2010/main" val="2971877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ea typeface="Calibri"/>
              <a:cs typeface="Calibri"/>
            </a:endParaRPr>
          </a:p>
          <a:p>
            <a:r>
              <a:rPr lang="en-US" dirty="0"/>
              <a:t>Share that you will watch a video that gives common language to discuss mathematics instruction. As you watch, consider the following three questions (included on the slide):</a:t>
            </a:r>
            <a:endParaRPr lang="en-US" dirty="0">
              <a:ea typeface="Calibri"/>
              <a:cs typeface="Calibri"/>
            </a:endParaRPr>
          </a:p>
          <a:p>
            <a:pPr marL="171450" indent="-171450">
              <a:buFont typeface="Arial"/>
              <a:buChar char="•"/>
            </a:pPr>
            <a:r>
              <a:rPr lang="en-US" dirty="0"/>
              <a:t>What is mathematizing? </a:t>
            </a:r>
            <a:endParaRPr lang="en-US" dirty="0">
              <a:ea typeface="Calibri"/>
              <a:cs typeface="Calibri"/>
            </a:endParaRPr>
          </a:p>
          <a:p>
            <a:pPr marL="171450" indent="-171450">
              <a:buFont typeface="Arial"/>
              <a:buChar char="•"/>
            </a:pPr>
            <a:r>
              <a:rPr lang="en-US" dirty="0"/>
              <a:t>Why is it important to focus on mathematizing and not answer-getting? </a:t>
            </a:r>
            <a:endParaRPr lang="en-US" dirty="0">
              <a:ea typeface="Calibri"/>
              <a:cs typeface="Calibri"/>
            </a:endParaRPr>
          </a:p>
          <a:p>
            <a:pPr marL="171450" indent="-171450">
              <a:buFont typeface="Arial"/>
              <a:buChar char="•"/>
            </a:pPr>
            <a:r>
              <a:rPr lang="en-US" dirty="0"/>
              <a:t>Think back to the activity from the start of our session. How is this an example of "mathematizing" and strong instruction? </a:t>
            </a:r>
            <a:endParaRPr lang="en-US" dirty="0">
              <a:ea typeface="Calibri"/>
              <a:cs typeface="Calibri"/>
            </a:endParaRPr>
          </a:p>
          <a:p>
            <a:endParaRPr lang="en-US" dirty="0">
              <a:ea typeface="Calibri"/>
              <a:cs typeface="Calibri"/>
            </a:endParaRPr>
          </a:p>
          <a:p>
            <a:endParaRPr lang="en-US"/>
          </a:p>
          <a:p>
            <a:endParaRPr lang="en-US"/>
          </a:p>
          <a:p>
            <a:r>
              <a:rPr lang="en-US" dirty="0"/>
              <a:t>At the heart of good instruction is the process of mathematizing versus answer-getting.  in mathematizing, we use an instructional task to teach the mathematics and concepts so that students can answer questions like these. In answer getting, we use an instructional task to teach students the steps needed to get a right answer. </a:t>
            </a:r>
            <a:endParaRPr lang="en-US" dirty="0">
              <a:ea typeface="Calibri"/>
              <a:cs typeface="Calibri"/>
            </a:endParaRPr>
          </a:p>
          <a:p>
            <a:r>
              <a:rPr lang="en-US" dirty="0"/>
              <a:t>Pamela Weber Harris – </a:t>
            </a:r>
            <a:r>
              <a:rPr lang="en-US" u="sng" dirty="0">
                <a:hlinkClick r:id="rId3"/>
              </a:rPr>
              <a:t>Answer Getting Culture</a:t>
            </a:r>
            <a:endParaRPr lang="en-US" dirty="0"/>
          </a:p>
          <a:p>
            <a:endParaRPr lang="en-US"/>
          </a:p>
          <a:p>
            <a:r>
              <a:rPr lang="en-US" u="sng" dirty="0">
                <a:hlinkClick r:id="rId3"/>
              </a:rPr>
              <a:t>https://www.youtube.com/watch?v=OZxtL9wVhX8&amp;list=PPSV</a:t>
            </a:r>
            <a:endParaRPr lang="en-US" dirty="0"/>
          </a:p>
          <a:p>
            <a:endParaRPr lang="en-US">
              <a:ea typeface="Calibri"/>
              <a:cs typeface="Calibri"/>
            </a:endParaRPr>
          </a:p>
        </p:txBody>
      </p:sp>
      <p:sp>
        <p:nvSpPr>
          <p:cNvPr id="4" name="Slide Number Placeholder 3"/>
          <p:cNvSpPr>
            <a:spLocks noGrp="1"/>
          </p:cNvSpPr>
          <p:nvPr>
            <p:ph type="sldNum" sz="quarter" idx="5"/>
          </p:nvPr>
        </p:nvSpPr>
        <p:spPr/>
        <p:txBody>
          <a:bodyPr/>
          <a:lstStyle/>
          <a:p>
            <a:fld id="{3B56FF3F-076D-4D41-A899-769ADF80C0E8}" type="slidenum">
              <a:rPr lang="en-US"/>
              <a:t>12</a:t>
            </a:fld>
            <a:endParaRPr lang="en-US"/>
          </a:p>
        </p:txBody>
      </p:sp>
    </p:spTree>
    <p:extLst>
      <p:ext uri="{BB962C8B-B14F-4D97-AF65-F5344CB8AC3E}">
        <p14:creationId xmlns:p14="http://schemas.microsoft.com/office/powerpoint/2010/main" val="3605421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none"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pic>
        <p:nvPicPr>
          <p:cNvPr id="9" name="Picture 8" descr="Virginia Department of Education Logo">
            <a:extLst>
              <a:ext uri="{FF2B5EF4-FFF2-40B4-BE49-F238E27FC236}">
                <a16:creationId xmlns:a16="http://schemas.microsoft.com/office/drawing/2014/main" id="{E906BC5D-AD27-F662-9404-B2ABC255B9A8}"/>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rcRect/>
          <a:stretch/>
        </p:blipFill>
        <p:spPr>
          <a:xfrm>
            <a:off x="4748713" y="1870364"/>
            <a:ext cx="6809373" cy="4668548"/>
          </a:xfrm>
          <a:prstGeom prst="rect">
            <a:avLst/>
          </a:prstGeom>
        </p:spPr>
      </p:pic>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D541-267A-DAF0-C4B8-B92F657E07DD}"/>
              </a:ext>
            </a:extLst>
          </p:cNvPr>
          <p:cNvSpPr>
            <a:spLocks noGrp="1"/>
          </p:cNvSpPr>
          <p:nvPr>
            <p:ph type="title"/>
          </p:nvPr>
        </p:nvSpPr>
        <p:spPr>
          <a:xfrm>
            <a:off x="0" y="0"/>
            <a:ext cx="12192000" cy="1323975"/>
          </a:xfrm>
          <a:noFill/>
        </p:spPr>
        <p:txBody>
          <a:bodyPr lIns="822960" anchor="b">
            <a:normAutofit/>
          </a:bodyPr>
          <a:lstStyle>
            <a:lvl1pPr>
              <a:defRPr sz="4800" cap="none" baseline="0">
                <a:solidFill>
                  <a:schemeClr val="tx1"/>
                </a:solidFill>
              </a:defRPr>
            </a:lvl1pPr>
          </a:lstStyle>
          <a:p>
            <a:r>
              <a:rPr lang="en-US"/>
              <a:t>Click to edit Master title style</a:t>
            </a:r>
          </a:p>
        </p:txBody>
      </p:sp>
      <p:sp>
        <p:nvSpPr>
          <p:cNvPr id="5" name="Date Placeholder 4"/>
          <p:cNvSpPr>
            <a:spLocks noGrp="1"/>
          </p:cNvSpPr>
          <p:nvPr>
            <p:ph type="dt" sz="half" idx="10"/>
          </p:nvPr>
        </p:nvSpPr>
        <p:spPr/>
        <p:txBody>
          <a:bodyPr/>
          <a:lstStyle/>
          <a:p>
            <a:fld id="{F06C96A5-1280-4BBD-93AB-AD67D678B93B}" type="datetime1">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Content Placeholder 2"/>
          <p:cNvSpPr>
            <a:spLocks noGrp="1"/>
          </p:cNvSpPr>
          <p:nvPr>
            <p:ph sz="half" idx="1" hasCustomPrompt="1"/>
          </p:nvPr>
        </p:nvSpPr>
        <p:spPr>
          <a:xfrm>
            <a:off x="838200" y="1548622"/>
            <a:ext cx="5181600" cy="462834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hasCustomPrompt="1"/>
          </p:nvPr>
        </p:nvSpPr>
        <p:spPr>
          <a:xfrm>
            <a:off x="6172200" y="1548622"/>
            <a:ext cx="5181600" cy="462834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2590-EA3D-2431-8ECC-6E434A51295E}"/>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839788" y="2505075"/>
            <a:ext cx="5157787" cy="3684588"/>
          </a:xfr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172200" y="2505075"/>
            <a:ext cx="5183188" cy="368458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B387-EEF6-85E8-878F-7654D7B03C94}"/>
              </a:ext>
            </a:extLst>
          </p:cNvPr>
          <p:cNvSpPr>
            <a:spLocks noGrp="1"/>
          </p:cNvSpPr>
          <p:nvPr>
            <p:ph type="title"/>
          </p:nvPr>
        </p:nvSpPr>
        <p:spPr>
          <a:xfrm>
            <a:off x="0" y="0"/>
            <a:ext cx="12192000" cy="1323975"/>
          </a:xfrm>
          <a:noFill/>
        </p:spPr>
        <p:txBody>
          <a:bodyPr lIns="822960" anchor="b">
            <a:normAutofit/>
          </a:bodyPr>
          <a:lstStyle>
            <a:lvl1pPr>
              <a:defRPr sz="4800" cap="none" baseline="0">
                <a:solidFill>
                  <a:schemeClr val="tx1"/>
                </a:solidFill>
              </a:defRPr>
            </a:lvl1pPr>
          </a:lstStyle>
          <a:p>
            <a:r>
              <a:rPr lang="en-US"/>
              <a:t>Click to edit Master title style</a:t>
            </a:r>
          </a:p>
        </p:txBody>
      </p:sp>
      <p:sp>
        <p:nvSpPr>
          <p:cNvPr id="3" name="Text Placeholder 2"/>
          <p:cNvSpPr>
            <a:spLocks noGrp="1"/>
          </p:cNvSpPr>
          <p:nvPr>
            <p:ph type="body" idx="1" hasCustomPrompt="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D157-36F0-A5D1-DE89-F14DFFE208CB}"/>
              </a:ext>
            </a:extLst>
          </p:cNvPr>
          <p:cNvSpPr>
            <a:spLocks noGrp="1"/>
          </p:cNvSpPr>
          <p:nvPr>
            <p:ph type="title"/>
          </p:nvPr>
        </p:nvSpPr>
        <p:spPr>
          <a:xfrm>
            <a:off x="0" y="0"/>
            <a:ext cx="12192000" cy="1323975"/>
          </a:xfrm>
          <a:noFill/>
        </p:spPr>
        <p:txBody>
          <a:bodyPr lIns="822960" anchor="b">
            <a:normAutofit/>
          </a:bodyPr>
          <a:lstStyle>
            <a:lvl1pPr>
              <a:defRPr sz="4800" cap="none" baseline="0">
                <a:solidFill>
                  <a:schemeClr val="tx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17859DFB-BBD1-424E-8E61-D0F07BC8954A}" type="datetime1">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39788" y="2057400"/>
            <a:ext cx="3932237" cy="3811588"/>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839788" y="2057400"/>
            <a:ext cx="3932237" cy="3811588"/>
          </a:xfrm>
        </p:spPr>
        <p:txBody>
          <a:bodyPr lIns="0" tIns="0" r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7683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none"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81739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none"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pic>
        <p:nvPicPr>
          <p:cNvPr id="10" name="Picture 9" descr="Virginia Department of Education Logo">
            <a:extLst>
              <a:ext uri="{FF2B5EF4-FFF2-40B4-BE49-F238E27FC236}">
                <a16:creationId xmlns:a16="http://schemas.microsoft.com/office/drawing/2014/main" id="{E76F52DC-2E4B-4FD5-C42F-3F0A82DA81A1}"/>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4710544" y="1513195"/>
            <a:ext cx="6982767" cy="4787427"/>
          </a:xfrm>
          <a:prstGeom prst="rect">
            <a:avLst/>
          </a:prstGeom>
        </p:spPr>
      </p:pic>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none"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D67D3E-DC23-56D0-E49A-79F87FFEB4C8}"/>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none"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2A720E70-56EB-42D6-915F-EA4C717EB9E4}" type="datetime1">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hasCustomPrompt="1"/>
          </p:nvPr>
        </p:nvSpPr>
        <p:spPr>
          <a:xfrm>
            <a:off x="838200" y="1458930"/>
            <a:ext cx="10515600" cy="4718033"/>
          </a:xfrm>
        </p:spPr>
        <p:txBody>
          <a:bodyPr lIns="0" tIns="0" rIns="0" b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566EF1-4ABD-9736-83E3-A0AB60E23EF0}"/>
              </a:ext>
            </a:extLst>
          </p:cNvPr>
          <p:cNvSpPr>
            <a:spLocks noGrp="1"/>
          </p:cNvSpPr>
          <p:nvPr>
            <p:ph type="title"/>
          </p:nvPr>
        </p:nvSpPr>
        <p:spPr>
          <a:xfrm>
            <a:off x="0" y="0"/>
            <a:ext cx="12192000" cy="1323975"/>
          </a:xfrm>
          <a:noFill/>
        </p:spPr>
        <p:txBody>
          <a:bodyPr lIns="822960" anchor="b">
            <a:normAutofit/>
          </a:bodyPr>
          <a:lstStyle>
            <a:lvl1pPr>
              <a:defRPr sz="4800" cap="none" baseline="0">
                <a:solidFill>
                  <a:schemeClr val="tx1"/>
                </a:solidFill>
              </a:defRPr>
            </a:lvl1pPr>
          </a:lstStyle>
          <a:p>
            <a:r>
              <a:rPr lang="en-US"/>
              <a:t>Click to edit Master title style</a:t>
            </a:r>
          </a:p>
        </p:txBody>
      </p:sp>
      <p:sp>
        <p:nvSpPr>
          <p:cNvPr id="3" name="Content Placeholder 2"/>
          <p:cNvSpPr>
            <a:spLocks noGrp="1"/>
          </p:cNvSpPr>
          <p:nvPr>
            <p:ph idx="1" hasCustomPrompt="1"/>
          </p:nvPr>
        </p:nvSpPr>
        <p:spPr>
          <a:xfrm>
            <a:off x="838200" y="1458930"/>
            <a:ext cx="10515600" cy="4718033"/>
          </a:xfrm>
        </p:spPr>
        <p:txBody>
          <a:bodyPr lIns="0" tIns="0" rIns="0" b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0B6B-6944-E12E-832D-39E6B070307C}"/>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none" baseline="0">
                <a:solidFill>
                  <a:schemeClr val="bg1"/>
                </a:solidFill>
              </a:defRPr>
            </a:lvl1pPr>
          </a:lstStyle>
          <a:p>
            <a:r>
              <a:rPr lang="en-US"/>
              <a:t>Click to edit Master title style</a:t>
            </a:r>
          </a:p>
        </p:txBody>
      </p:sp>
      <p:sp>
        <p:nvSpPr>
          <p:cNvPr id="3" name="Content Placeholder 2"/>
          <p:cNvSpPr>
            <a:spLocks noGrp="1"/>
          </p:cNvSpPr>
          <p:nvPr>
            <p:ph sz="half" idx="1" hasCustomPrompt="1"/>
          </p:nvPr>
        </p:nvSpPr>
        <p:spPr>
          <a:xfrm>
            <a:off x="838200" y="1548622"/>
            <a:ext cx="5181600" cy="4628341"/>
          </a:xfrm>
        </p:spPr>
        <p:txBody>
          <a:bodyPr lIns="0" tIns="0" rIns="0" bIns="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548622"/>
            <a:ext cx="5181600" cy="462834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6C96A5-1280-4BBD-93AB-AD67D678B93B}" type="datetime1">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3/11/2025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https://www.youtube.com/embed/OZxtL9wVhX8?feature=oembed" TargetMode="Externa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microsoft.com/office/2018/10/relationships/comments" Target="../comments/modernComment_111_712574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6286877" cy="2387600"/>
          </a:xfrm>
        </p:spPr>
        <p:txBody>
          <a:bodyPr>
            <a:normAutofit/>
          </a:bodyPr>
          <a:lstStyle/>
          <a:p>
            <a:r>
              <a:rPr lang="en-US"/>
              <a:t>Focus on Mathematics </a:t>
            </a:r>
          </a:p>
        </p:txBody>
      </p:sp>
      <p:sp>
        <p:nvSpPr>
          <p:cNvPr id="3" name="Subtitle 2"/>
          <p:cNvSpPr>
            <a:spLocks noGrp="1"/>
          </p:cNvSpPr>
          <p:nvPr>
            <p:ph type="subTitle" idx="1"/>
          </p:nvPr>
        </p:nvSpPr>
        <p:spPr/>
        <p:txBody>
          <a:bodyPr vert="horz" lIns="91440" tIns="45720" rIns="91440" bIns="45720" rtlCol="0" anchor="t">
            <a:normAutofit/>
          </a:bodyPr>
          <a:lstStyle/>
          <a:p>
            <a:r>
              <a:rPr lang="en-US"/>
              <a:t>Developing a Culture of  Mathematics</a:t>
            </a:r>
          </a:p>
        </p:txBody>
      </p:sp>
      <p:sp>
        <p:nvSpPr>
          <p:cNvPr id="4" name="Slide Number Placeholder 3"/>
          <p:cNvSpPr>
            <a:spLocks noGrp="1"/>
          </p:cNvSpPr>
          <p:nvPr>
            <p:ph type="sldNum" sz="quarter" idx="12"/>
          </p:nvPr>
        </p:nvSpPr>
        <p:spPr/>
        <p:txBody>
          <a:bodyPr/>
          <a:lstStyle/>
          <a:p>
            <a:fld id="{B2102BAA-C61A-4A39-BDF1-4340D572B82C}" type="slidenum">
              <a:rPr lang="en-US" smtClean="0"/>
              <a:t>1</a:t>
            </a:fld>
            <a:endParaRPr lang="en-US"/>
          </a:p>
        </p:txBody>
      </p:sp>
    </p:spTree>
    <p:extLst>
      <p:ext uri="{BB962C8B-B14F-4D97-AF65-F5344CB8AC3E}">
        <p14:creationId xmlns:p14="http://schemas.microsoft.com/office/powerpoint/2010/main" val="631499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DEB31-E973-3DA1-8365-FD87F485C73C}"/>
              </a:ext>
            </a:extLst>
          </p:cNvPr>
          <p:cNvSpPr>
            <a:spLocks noGrp="1"/>
          </p:cNvSpPr>
          <p:nvPr>
            <p:ph type="title"/>
          </p:nvPr>
        </p:nvSpPr>
        <p:spPr/>
        <p:txBody>
          <a:bodyPr/>
          <a:lstStyle/>
          <a:p>
            <a:r>
              <a:rPr lang="en-US"/>
              <a:t>Reflection</a:t>
            </a:r>
          </a:p>
        </p:txBody>
      </p:sp>
      <p:sp>
        <p:nvSpPr>
          <p:cNvPr id="4" name="Content Placeholder 3">
            <a:extLst>
              <a:ext uri="{FF2B5EF4-FFF2-40B4-BE49-F238E27FC236}">
                <a16:creationId xmlns:a16="http://schemas.microsoft.com/office/drawing/2014/main" id="{082D3454-E3FA-2096-6F10-409723570E94}"/>
              </a:ext>
            </a:extLst>
          </p:cNvPr>
          <p:cNvSpPr>
            <a:spLocks noGrp="1"/>
          </p:cNvSpPr>
          <p:nvPr>
            <p:ph idx="1"/>
          </p:nvPr>
        </p:nvSpPr>
        <p:spPr/>
        <p:txBody>
          <a:bodyPr vert="horz" lIns="0" tIns="0" rIns="0" bIns="0" rtlCol="0" anchor="t">
            <a:noAutofit/>
          </a:bodyPr>
          <a:lstStyle/>
          <a:p>
            <a:r>
              <a:rPr lang="en-US" sz="3200"/>
              <a:t>What is the leverage point for a mathematical experience to be positive or negative?</a:t>
            </a:r>
          </a:p>
          <a:p>
            <a:pPr marL="0" indent="0">
              <a:buNone/>
            </a:pPr>
            <a:endParaRPr lang="en-US" sz="3200"/>
          </a:p>
          <a:p>
            <a:r>
              <a:rPr lang="en-US" sz="3200"/>
              <a:t>Thinking about your classroom, what beliefs do you hold that promote positive mathematical experiences for students?</a:t>
            </a:r>
          </a:p>
          <a:p>
            <a:pPr marL="0" indent="0">
              <a:buNone/>
            </a:pPr>
            <a:endParaRPr lang="en-US"/>
          </a:p>
        </p:txBody>
      </p:sp>
      <p:sp>
        <p:nvSpPr>
          <p:cNvPr id="3" name="Slide Number Placeholder 2">
            <a:extLst>
              <a:ext uri="{FF2B5EF4-FFF2-40B4-BE49-F238E27FC236}">
                <a16:creationId xmlns:a16="http://schemas.microsoft.com/office/drawing/2014/main" id="{E2FF81A9-7A8E-BC1A-F34B-67F3A44BB5C1}"/>
              </a:ext>
            </a:extLst>
          </p:cNvPr>
          <p:cNvSpPr>
            <a:spLocks noGrp="1"/>
          </p:cNvSpPr>
          <p:nvPr>
            <p:ph type="sldNum" sz="quarter" idx="12"/>
          </p:nvPr>
        </p:nvSpPr>
        <p:spPr/>
        <p:txBody>
          <a:bodyPr/>
          <a:lstStyle/>
          <a:p>
            <a:fld id="{B2102BAA-C61A-4A39-BDF1-4340D572B82C}" type="slidenum">
              <a:rPr lang="en-US" smtClean="0"/>
              <a:t>10</a:t>
            </a:fld>
            <a:endParaRPr lang="en-US"/>
          </a:p>
        </p:txBody>
      </p:sp>
    </p:spTree>
    <p:extLst>
      <p:ext uri="{BB962C8B-B14F-4D97-AF65-F5344CB8AC3E}">
        <p14:creationId xmlns:p14="http://schemas.microsoft.com/office/powerpoint/2010/main" val="2985646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85C6D-F8C7-C0BA-074C-836EB222426E}"/>
              </a:ext>
            </a:extLst>
          </p:cNvPr>
          <p:cNvSpPr>
            <a:spLocks noGrp="1"/>
          </p:cNvSpPr>
          <p:nvPr>
            <p:ph type="title"/>
          </p:nvPr>
        </p:nvSpPr>
        <p:spPr/>
        <p:txBody>
          <a:bodyPr>
            <a:normAutofit/>
          </a:bodyPr>
          <a:lstStyle/>
          <a:p>
            <a:r>
              <a:rPr lang="en-US"/>
              <a:t>Why are students’ math identities important? </a:t>
            </a:r>
          </a:p>
        </p:txBody>
      </p:sp>
      <p:sp>
        <p:nvSpPr>
          <p:cNvPr id="5" name="Content Placeholder 4">
            <a:extLst>
              <a:ext uri="{FF2B5EF4-FFF2-40B4-BE49-F238E27FC236}">
                <a16:creationId xmlns:a16="http://schemas.microsoft.com/office/drawing/2014/main" id="{91AC4A0E-B9EC-CF22-323B-29DE48F1D2C9}"/>
              </a:ext>
            </a:extLst>
          </p:cNvPr>
          <p:cNvSpPr>
            <a:spLocks noGrp="1"/>
          </p:cNvSpPr>
          <p:nvPr>
            <p:ph idx="1"/>
          </p:nvPr>
        </p:nvSpPr>
        <p:spPr/>
        <p:txBody>
          <a:bodyPr>
            <a:normAutofit/>
          </a:bodyPr>
          <a:lstStyle/>
          <a:p>
            <a:pPr marL="0" indent="0">
              <a:buNone/>
            </a:pPr>
            <a:r>
              <a:rPr lang="en-US"/>
              <a:t>Julia Aguirre and her colleagues define </a:t>
            </a:r>
            <a:r>
              <a:rPr lang="en-US" i="1"/>
              <a:t>mathematics identity</a:t>
            </a:r>
            <a:r>
              <a:rPr lang="en-US"/>
              <a:t> as: </a:t>
            </a:r>
          </a:p>
          <a:p>
            <a:pPr marL="0" indent="0">
              <a:buNone/>
            </a:pPr>
            <a:endParaRPr lang="en-US"/>
          </a:p>
        </p:txBody>
      </p:sp>
      <p:sp>
        <p:nvSpPr>
          <p:cNvPr id="4" name="Slide Number Placeholder 3">
            <a:extLst>
              <a:ext uri="{FF2B5EF4-FFF2-40B4-BE49-F238E27FC236}">
                <a16:creationId xmlns:a16="http://schemas.microsoft.com/office/drawing/2014/main" id="{70745C3B-4398-AEB1-F5E9-0AF4038FB36A}"/>
              </a:ext>
            </a:extLst>
          </p:cNvPr>
          <p:cNvSpPr>
            <a:spLocks noGrp="1"/>
          </p:cNvSpPr>
          <p:nvPr>
            <p:ph type="sldNum" sz="quarter" idx="12"/>
          </p:nvPr>
        </p:nvSpPr>
        <p:spPr/>
        <p:txBody>
          <a:bodyPr/>
          <a:lstStyle/>
          <a:p>
            <a:fld id="{B2102BAA-C61A-4A39-BDF1-4340D572B82C}" type="slidenum">
              <a:rPr lang="en-US" smtClean="0"/>
              <a:t>11</a:t>
            </a:fld>
            <a:endParaRPr lang="en-US"/>
          </a:p>
        </p:txBody>
      </p:sp>
      <p:sp>
        <p:nvSpPr>
          <p:cNvPr id="6" name="Google Shape;1364;p200">
            <a:extLst>
              <a:ext uri="{FF2B5EF4-FFF2-40B4-BE49-F238E27FC236}">
                <a16:creationId xmlns:a16="http://schemas.microsoft.com/office/drawing/2014/main" id="{4E6F9C95-3014-7A20-6846-0BE414ADEC9D}"/>
              </a:ext>
            </a:extLst>
          </p:cNvPr>
          <p:cNvSpPr/>
          <p:nvPr/>
        </p:nvSpPr>
        <p:spPr>
          <a:xfrm>
            <a:off x="838200" y="2079940"/>
            <a:ext cx="10036843" cy="1781734"/>
          </a:xfrm>
          <a:prstGeom prst="rect">
            <a:avLst/>
          </a:prstGeom>
          <a:solidFill>
            <a:schemeClr val="accent2">
              <a:lumMod val="20000"/>
              <a:lumOff val="80000"/>
            </a:schemeClr>
          </a:solidFill>
          <a:ln w="762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rgbClr val="000000"/>
                </a:solidFill>
                <a:latin typeface="Aptos"/>
                <a:ea typeface="Cambria"/>
                <a:cs typeface="Cambria"/>
                <a:sym typeface="Cambria"/>
              </a:rPr>
              <a:t>T</a:t>
            </a:r>
            <a:r>
              <a:rPr lang="en" sz="2400">
                <a:solidFill>
                  <a:srgbClr val="000000"/>
                </a:solidFill>
                <a:latin typeface="Aptos"/>
                <a:ea typeface="Cambria"/>
                <a:cs typeface="Cambria"/>
                <a:sym typeface="Cambria"/>
              </a:rPr>
              <a:t>he dispositions and deeply held beliefs that students develop about their ability to participate and perform effectively in mathematical contexts and to use mathematics in powerful ways across the contexts of their lives.</a:t>
            </a:r>
            <a:endParaRPr lang="en" sz="2400">
              <a:solidFill>
                <a:srgbClr val="000000"/>
              </a:solidFill>
              <a:latin typeface="Aptos"/>
              <a:ea typeface="Cambria"/>
              <a:cs typeface="Calibri"/>
            </a:endParaRPr>
          </a:p>
        </p:txBody>
      </p:sp>
      <p:sp>
        <p:nvSpPr>
          <p:cNvPr id="7" name="TextBox 6">
            <a:extLst>
              <a:ext uri="{FF2B5EF4-FFF2-40B4-BE49-F238E27FC236}">
                <a16:creationId xmlns:a16="http://schemas.microsoft.com/office/drawing/2014/main" id="{38D33246-80B4-F834-52A8-83E952D7C4BB}"/>
              </a:ext>
            </a:extLst>
          </p:cNvPr>
          <p:cNvSpPr txBox="1"/>
          <p:nvPr/>
        </p:nvSpPr>
        <p:spPr>
          <a:xfrm>
            <a:off x="838199" y="4117558"/>
            <a:ext cx="10036844" cy="1200329"/>
          </a:xfrm>
          <a:prstGeom prst="rect">
            <a:avLst/>
          </a:prstGeom>
          <a:noFill/>
        </p:spPr>
        <p:txBody>
          <a:bodyPr wrap="square" lIns="91440" tIns="45720" rIns="91440" bIns="45720" rtlCol="0" anchor="t">
            <a:spAutoFit/>
          </a:bodyPr>
          <a:lstStyle/>
          <a:p>
            <a:pPr algn="ctr"/>
            <a:r>
              <a:rPr lang="en-US" sz="2400" b="1">
                <a:solidFill>
                  <a:srgbClr val="000000"/>
                </a:solidFill>
              </a:rPr>
              <a:t>“Depending on the context, a mathematics identity may reflect a sense of oneself as a competent performer who is able to do mathematics or as the kind of person who is unable to do mathematics.”</a:t>
            </a:r>
          </a:p>
        </p:txBody>
      </p:sp>
      <p:sp>
        <p:nvSpPr>
          <p:cNvPr id="8" name="TextBox 7">
            <a:extLst>
              <a:ext uri="{FF2B5EF4-FFF2-40B4-BE49-F238E27FC236}">
                <a16:creationId xmlns:a16="http://schemas.microsoft.com/office/drawing/2014/main" id="{C9275BAB-0B3A-4F3C-C5FD-F0AF87CDB2CA}"/>
              </a:ext>
            </a:extLst>
          </p:cNvPr>
          <p:cNvSpPr txBox="1"/>
          <p:nvPr/>
        </p:nvSpPr>
        <p:spPr>
          <a:xfrm>
            <a:off x="9138624" y="5204439"/>
            <a:ext cx="1975797" cy="369332"/>
          </a:xfrm>
          <a:prstGeom prst="rect">
            <a:avLst/>
          </a:prstGeom>
          <a:noFill/>
        </p:spPr>
        <p:txBody>
          <a:bodyPr wrap="none" rtlCol="0">
            <a:spAutoFit/>
          </a:bodyPr>
          <a:lstStyle/>
          <a:p>
            <a:r>
              <a:rPr lang="en-US"/>
              <a:t>Aguirre et al., 2013</a:t>
            </a:r>
          </a:p>
        </p:txBody>
      </p:sp>
    </p:spTree>
    <p:extLst>
      <p:ext uri="{BB962C8B-B14F-4D97-AF65-F5344CB8AC3E}">
        <p14:creationId xmlns:p14="http://schemas.microsoft.com/office/powerpoint/2010/main" val="262551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EF0496-834B-E0A5-3DAA-9A9EB8FF0054}"/>
              </a:ext>
            </a:extLst>
          </p:cNvPr>
          <p:cNvSpPr>
            <a:spLocks noGrp="1"/>
          </p:cNvSpPr>
          <p:nvPr>
            <p:ph type="title"/>
          </p:nvPr>
        </p:nvSpPr>
        <p:spPr/>
        <p:txBody>
          <a:bodyPr/>
          <a:lstStyle/>
          <a:p>
            <a:r>
              <a:rPr lang="en-US"/>
              <a:t>Mathematizing vs Answer-Getting</a:t>
            </a:r>
          </a:p>
        </p:txBody>
      </p:sp>
      <p:pic>
        <p:nvPicPr>
          <p:cNvPr id="5" name="Online Media 4" title="Answer Getting Culture">
            <a:hlinkClick r:id="" action="ppaction://media"/>
            <a:extLst>
              <a:ext uri="{FF2B5EF4-FFF2-40B4-BE49-F238E27FC236}">
                <a16:creationId xmlns:a16="http://schemas.microsoft.com/office/drawing/2014/main" id="{316AD5AF-4CCB-96FE-5658-AF0B5B027AD3}"/>
              </a:ext>
            </a:extLst>
          </p:cNvPr>
          <p:cNvPicPr>
            <a:picLocks noGrp="1" noRot="1" noChangeAspect="1"/>
          </p:cNvPicPr>
          <p:nvPr>
            <p:ph idx="1"/>
            <a:videoFile r:link="rId1"/>
          </p:nvPr>
        </p:nvPicPr>
        <p:blipFill>
          <a:blip r:embed="rId4"/>
          <a:stretch>
            <a:fillRect/>
          </a:stretch>
        </p:blipFill>
        <p:spPr>
          <a:xfrm>
            <a:off x="3810000" y="1390650"/>
            <a:ext cx="4572000" cy="3429000"/>
          </a:xfrm>
        </p:spPr>
      </p:pic>
      <p:sp>
        <p:nvSpPr>
          <p:cNvPr id="2" name="TextBox 1">
            <a:extLst>
              <a:ext uri="{FF2B5EF4-FFF2-40B4-BE49-F238E27FC236}">
                <a16:creationId xmlns:a16="http://schemas.microsoft.com/office/drawing/2014/main" id="{931E77A6-178D-3C1B-56C2-AD981AA005C1}"/>
              </a:ext>
            </a:extLst>
          </p:cNvPr>
          <p:cNvSpPr txBox="1"/>
          <p:nvPr/>
        </p:nvSpPr>
        <p:spPr>
          <a:xfrm>
            <a:off x="776614" y="4885731"/>
            <a:ext cx="995904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a:solidFill>
                  <a:srgbClr val="000000"/>
                </a:solidFill>
                <a:ea typeface="+mn-lt"/>
                <a:cs typeface="+mn-lt"/>
              </a:rPr>
              <a:t>What is mathematizing? </a:t>
            </a:r>
            <a:endParaRPr lang="en-US" sz="2400">
              <a:solidFill>
                <a:srgbClr val="000000"/>
              </a:solidFill>
              <a:cs typeface="Calibri"/>
            </a:endParaRPr>
          </a:p>
          <a:p>
            <a:pPr marL="342900" indent="-342900">
              <a:buFont typeface="Arial" panose="020B0604020202020204" pitchFamily="34" charset="0"/>
              <a:buChar char="•"/>
            </a:pPr>
            <a:r>
              <a:rPr lang="en-US" sz="2400">
                <a:solidFill>
                  <a:srgbClr val="000000"/>
                </a:solidFill>
                <a:ea typeface="+mn-lt"/>
                <a:cs typeface="+mn-lt"/>
              </a:rPr>
              <a:t>Why is it important to focus on mathematizing and not answer-getting? </a:t>
            </a:r>
          </a:p>
          <a:p>
            <a:pPr marL="342900" indent="-342900">
              <a:buFont typeface="Arial" panose="020B0604020202020204" pitchFamily="34" charset="0"/>
              <a:buChar char="•"/>
            </a:pPr>
            <a:r>
              <a:rPr lang="en-US" sz="2400">
                <a:solidFill>
                  <a:srgbClr val="000000"/>
                </a:solidFill>
                <a:ea typeface="+mn-lt"/>
                <a:cs typeface="+mn-lt"/>
              </a:rPr>
              <a:t>Think back to the activity from the start of our session. How is this an example of "mathematizing" and strong instruction? </a:t>
            </a:r>
          </a:p>
        </p:txBody>
      </p:sp>
    </p:spTree>
    <p:extLst>
      <p:ext uri="{BB962C8B-B14F-4D97-AF65-F5344CB8AC3E}">
        <p14:creationId xmlns:p14="http://schemas.microsoft.com/office/powerpoint/2010/main" val="2839954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7F5F51-6E1C-2AB9-1971-2DD86583AED1}"/>
              </a:ext>
            </a:extLst>
          </p:cNvPr>
          <p:cNvSpPr>
            <a:spLocks noGrp="1"/>
          </p:cNvSpPr>
          <p:nvPr>
            <p:ph idx="1"/>
          </p:nvPr>
        </p:nvSpPr>
        <p:spPr/>
        <p:txBody>
          <a:bodyPr vert="horz" lIns="91440" tIns="45720" rIns="91440" bIns="45720" rtlCol="0" anchor="t">
            <a:noAutofit/>
          </a:bodyPr>
          <a:lstStyle/>
          <a:p>
            <a:pPr marL="0" indent="0">
              <a:buNone/>
            </a:pPr>
            <a:r>
              <a:rPr lang="en-US" sz="4000">
                <a:latin typeface="+mj-lt"/>
                <a:cs typeface="Calibri"/>
              </a:rPr>
              <a:t>"In the process of working out unclearness, that's where learning occurs."</a:t>
            </a:r>
            <a:endParaRPr lang="en-US"/>
          </a:p>
          <a:p>
            <a:endParaRPr lang="en-US" sz="4000">
              <a:latin typeface="+mj-lt"/>
              <a:cs typeface="Calibri"/>
            </a:endParaRPr>
          </a:p>
          <a:p>
            <a:pPr marL="0" indent="0">
              <a:buNone/>
            </a:pPr>
            <a:r>
              <a:rPr lang="en-US" sz="4000">
                <a:latin typeface="+mj-lt"/>
                <a:cs typeface="Calibri"/>
              </a:rPr>
              <a:t>Strong Instruction in Mathematics must focus on Mathematizing vs. Answer Getting for true learning to occur. </a:t>
            </a:r>
          </a:p>
        </p:txBody>
      </p:sp>
      <p:sp>
        <p:nvSpPr>
          <p:cNvPr id="3" name="Slide Number Placeholder 2">
            <a:extLst>
              <a:ext uri="{FF2B5EF4-FFF2-40B4-BE49-F238E27FC236}">
                <a16:creationId xmlns:a16="http://schemas.microsoft.com/office/drawing/2014/main" id="{3A064D58-C5F8-52E9-EE4C-F414786AC916}"/>
              </a:ext>
            </a:extLst>
          </p:cNvPr>
          <p:cNvSpPr>
            <a:spLocks noGrp="1"/>
          </p:cNvSpPr>
          <p:nvPr>
            <p:ph type="sldNum" sz="quarter" idx="12"/>
          </p:nvPr>
        </p:nvSpPr>
        <p:spPr/>
        <p:txBody>
          <a:bodyPr/>
          <a:lstStyle/>
          <a:p>
            <a:fld id="{B2102BAA-C61A-4A39-BDF1-4340D572B82C}" type="slidenum">
              <a:rPr lang="en-US" smtClean="0"/>
              <a:t>13</a:t>
            </a:fld>
            <a:endParaRPr lang="en-US"/>
          </a:p>
        </p:txBody>
      </p:sp>
    </p:spTree>
    <p:extLst>
      <p:ext uri="{BB962C8B-B14F-4D97-AF65-F5344CB8AC3E}">
        <p14:creationId xmlns:p14="http://schemas.microsoft.com/office/powerpoint/2010/main" val="3421648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8F47-22CF-5233-7CD1-5AB2E55FDAD0}"/>
              </a:ext>
            </a:extLst>
          </p:cNvPr>
          <p:cNvSpPr>
            <a:spLocks noGrp="1"/>
          </p:cNvSpPr>
          <p:nvPr>
            <p:ph type="title"/>
          </p:nvPr>
        </p:nvSpPr>
        <p:spPr/>
        <p:txBody>
          <a:bodyPr/>
          <a:lstStyle/>
          <a:p>
            <a:pPr algn="ctr"/>
            <a:r>
              <a:rPr lang="en-US"/>
              <a:t>Building a Mathematics Community</a:t>
            </a:r>
          </a:p>
        </p:txBody>
      </p:sp>
      <p:sp>
        <p:nvSpPr>
          <p:cNvPr id="4" name="Slide Number Placeholder 3">
            <a:extLst>
              <a:ext uri="{FF2B5EF4-FFF2-40B4-BE49-F238E27FC236}">
                <a16:creationId xmlns:a16="http://schemas.microsoft.com/office/drawing/2014/main" id="{5DC5BE65-963D-1345-B894-A92CCA703962}"/>
              </a:ext>
            </a:extLst>
          </p:cNvPr>
          <p:cNvSpPr>
            <a:spLocks noGrp="1"/>
          </p:cNvSpPr>
          <p:nvPr>
            <p:ph type="sldNum" sz="quarter" idx="12"/>
          </p:nvPr>
        </p:nvSpPr>
        <p:spPr/>
        <p:txBody>
          <a:bodyPr/>
          <a:lstStyle/>
          <a:p>
            <a:fld id="{B2102BAA-C61A-4A39-BDF1-4340D572B82C}" type="slidenum">
              <a:rPr lang="en-US" smtClean="0"/>
              <a:t>14</a:t>
            </a:fld>
            <a:endParaRPr lang="en-US"/>
          </a:p>
        </p:txBody>
      </p:sp>
    </p:spTree>
    <p:extLst>
      <p:ext uri="{BB962C8B-B14F-4D97-AF65-F5344CB8AC3E}">
        <p14:creationId xmlns:p14="http://schemas.microsoft.com/office/powerpoint/2010/main" val="410232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D4E6-CF2A-E20D-5481-52DA25C14B75}"/>
              </a:ext>
            </a:extLst>
          </p:cNvPr>
          <p:cNvSpPr>
            <a:spLocks noGrp="1"/>
          </p:cNvSpPr>
          <p:nvPr>
            <p:ph type="title"/>
          </p:nvPr>
        </p:nvSpPr>
        <p:spPr>
          <a:xfrm>
            <a:off x="0" y="1"/>
            <a:ext cx="12192000" cy="883578"/>
          </a:xfrm>
        </p:spPr>
        <p:txBody>
          <a:bodyPr/>
          <a:lstStyle/>
          <a:p>
            <a:r>
              <a:rPr lang="en-US"/>
              <a:t>Mathematics Community</a:t>
            </a:r>
          </a:p>
        </p:txBody>
      </p:sp>
      <p:pic>
        <p:nvPicPr>
          <p:cNvPr id="5" name="Content Placeholder 4">
            <a:extLst>
              <a:ext uri="{FF2B5EF4-FFF2-40B4-BE49-F238E27FC236}">
                <a16:creationId xmlns:a16="http://schemas.microsoft.com/office/drawing/2014/main" id="{B6031513-5859-12AC-2AC3-408392C20CB9}"/>
              </a:ext>
            </a:extLst>
          </p:cNvPr>
          <p:cNvPicPr>
            <a:picLocks noGrp="1" noChangeAspect="1"/>
          </p:cNvPicPr>
          <p:nvPr>
            <p:ph idx="1"/>
          </p:nvPr>
        </p:nvPicPr>
        <p:blipFill>
          <a:blip r:embed="rId3"/>
          <a:stretch>
            <a:fillRect/>
          </a:stretch>
        </p:blipFill>
        <p:spPr>
          <a:xfrm>
            <a:off x="3826014" y="732425"/>
            <a:ext cx="4084071" cy="5393150"/>
          </a:xfrm>
        </p:spPr>
      </p:pic>
      <p:sp>
        <p:nvSpPr>
          <p:cNvPr id="3" name="Slide Number Placeholder 2">
            <a:extLst>
              <a:ext uri="{FF2B5EF4-FFF2-40B4-BE49-F238E27FC236}">
                <a16:creationId xmlns:a16="http://schemas.microsoft.com/office/drawing/2014/main" id="{CF68681D-1F91-9C8B-4E47-4F94EB07F55B}"/>
              </a:ext>
            </a:extLst>
          </p:cNvPr>
          <p:cNvSpPr>
            <a:spLocks noGrp="1"/>
          </p:cNvSpPr>
          <p:nvPr>
            <p:ph type="sldNum" sz="quarter" idx="12"/>
          </p:nvPr>
        </p:nvSpPr>
        <p:spPr/>
        <p:txBody>
          <a:bodyPr/>
          <a:lstStyle/>
          <a:p>
            <a:fld id="{B2102BAA-C61A-4A39-BDF1-4340D572B82C}" type="slidenum">
              <a:rPr lang="en-US" smtClean="0"/>
              <a:t>15</a:t>
            </a:fld>
            <a:endParaRPr lang="en-US"/>
          </a:p>
        </p:txBody>
      </p:sp>
      <p:sp>
        <p:nvSpPr>
          <p:cNvPr id="4" name="TextBox 3">
            <a:extLst>
              <a:ext uri="{FF2B5EF4-FFF2-40B4-BE49-F238E27FC236}">
                <a16:creationId xmlns:a16="http://schemas.microsoft.com/office/drawing/2014/main" id="{7F707A88-227B-50E3-8D7A-14E727D258F0}"/>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176109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0E91-D4F5-90BC-C0F7-61D100B252E0}"/>
              </a:ext>
            </a:extLst>
          </p:cNvPr>
          <p:cNvSpPr>
            <a:spLocks noGrp="1"/>
          </p:cNvSpPr>
          <p:nvPr>
            <p:ph type="title"/>
          </p:nvPr>
        </p:nvSpPr>
        <p:spPr/>
        <p:txBody>
          <a:bodyPr/>
          <a:lstStyle/>
          <a:p>
            <a:r>
              <a:rPr lang="en-US"/>
              <a:t>Mathematics Community</a:t>
            </a:r>
          </a:p>
        </p:txBody>
      </p:sp>
      <p:sp>
        <p:nvSpPr>
          <p:cNvPr id="3" name="Slide Number Placeholder 2">
            <a:extLst>
              <a:ext uri="{FF2B5EF4-FFF2-40B4-BE49-F238E27FC236}">
                <a16:creationId xmlns:a16="http://schemas.microsoft.com/office/drawing/2014/main" id="{394A2F18-D659-9A47-D1D1-C54E9E8FBEE7}"/>
              </a:ext>
            </a:extLst>
          </p:cNvPr>
          <p:cNvSpPr>
            <a:spLocks noGrp="1"/>
          </p:cNvSpPr>
          <p:nvPr>
            <p:ph type="sldNum" sz="quarter" idx="12"/>
          </p:nvPr>
        </p:nvSpPr>
        <p:spPr/>
        <p:txBody>
          <a:bodyPr/>
          <a:lstStyle/>
          <a:p>
            <a:fld id="{B2102BAA-C61A-4A39-BDF1-4340D572B82C}" type="slidenum">
              <a:rPr lang="en-US" smtClean="0"/>
              <a:t>16</a:t>
            </a:fld>
            <a:endParaRPr lang="en-US"/>
          </a:p>
        </p:txBody>
      </p:sp>
      <p:graphicFrame>
        <p:nvGraphicFramePr>
          <p:cNvPr id="8" name="Table 7">
            <a:extLst>
              <a:ext uri="{FF2B5EF4-FFF2-40B4-BE49-F238E27FC236}">
                <a16:creationId xmlns:a16="http://schemas.microsoft.com/office/drawing/2014/main" id="{9B6AF691-1B04-4B95-F273-F94CFFB21434}"/>
              </a:ext>
            </a:extLst>
          </p:cNvPr>
          <p:cNvGraphicFramePr>
            <a:graphicFrameLocks noGrp="1"/>
          </p:cNvGraphicFramePr>
          <p:nvPr>
            <p:extLst>
              <p:ext uri="{D42A27DB-BD31-4B8C-83A1-F6EECF244321}">
                <p14:modId xmlns:p14="http://schemas.microsoft.com/office/powerpoint/2010/main" val="2813051006"/>
              </p:ext>
            </p:extLst>
          </p:nvPr>
        </p:nvGraphicFramePr>
        <p:xfrm>
          <a:off x="1513973" y="1524000"/>
          <a:ext cx="8620634" cy="4977999"/>
        </p:xfrm>
        <a:graphic>
          <a:graphicData uri="http://schemas.openxmlformats.org/drawingml/2006/table">
            <a:tbl>
              <a:tblPr bandRow="1">
                <a:tableStyleId>{5C22544A-7EE6-4342-B048-85BDC9FD1C3A}</a:tableStyleId>
              </a:tblPr>
              <a:tblGrid>
                <a:gridCol w="4310317">
                  <a:extLst>
                    <a:ext uri="{9D8B030D-6E8A-4147-A177-3AD203B41FA5}">
                      <a16:colId xmlns:a16="http://schemas.microsoft.com/office/drawing/2014/main" val="5654622"/>
                    </a:ext>
                  </a:extLst>
                </a:gridCol>
                <a:gridCol w="4310317">
                  <a:extLst>
                    <a:ext uri="{9D8B030D-6E8A-4147-A177-3AD203B41FA5}">
                      <a16:colId xmlns:a16="http://schemas.microsoft.com/office/drawing/2014/main" val="1446307051"/>
                    </a:ext>
                  </a:extLst>
                </a:gridCol>
              </a:tblGrid>
              <a:tr h="518903">
                <a:tc>
                  <a:txBody>
                    <a:bodyPr/>
                    <a:lstStyle/>
                    <a:p>
                      <a:pPr marL="0" marR="0" indent="0" algn="l" rtl="0" fontAlgn="t">
                        <a:buNone/>
                      </a:pPr>
                      <a:r>
                        <a:rPr lang="en-US" sz="2400" b="1" i="0" u="none" strike="noStrike">
                          <a:solidFill>
                            <a:srgbClr val="FFFFFF"/>
                          </a:solidFill>
                          <a:effectLst/>
                          <a:latin typeface="Aptos"/>
                          <a:ea typeface="Verdana"/>
                          <a:cs typeface="Verdana" panose="020B0604030504040204" pitchFamily="34" charset="0"/>
                        </a:rPr>
                        <a:t>What it is NOT:</a:t>
                      </a:r>
                      <a:endParaRPr lang="en-US" sz="18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A4480"/>
                    </a:solidFill>
                  </a:tcPr>
                </a:tc>
                <a:tc>
                  <a:txBody>
                    <a:bodyPr/>
                    <a:lstStyle/>
                    <a:p>
                      <a:pPr marL="0" marR="0" indent="0" algn="l" rtl="0" fontAlgn="t">
                        <a:buNone/>
                      </a:pPr>
                      <a:r>
                        <a:rPr lang="en-US" sz="2400" b="1" i="0" u="none" strike="noStrike">
                          <a:solidFill>
                            <a:srgbClr val="FFFFFF"/>
                          </a:solidFill>
                          <a:effectLst/>
                          <a:latin typeface="Aptos"/>
                          <a:ea typeface="Verdana"/>
                          <a:cs typeface="Verdana" panose="020B0604030504040204" pitchFamily="34" charset="0"/>
                        </a:rPr>
                        <a:t>What it is:</a:t>
                      </a:r>
                      <a:endParaRPr lang="en-US" sz="18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A4480"/>
                    </a:solidFill>
                  </a:tcPr>
                </a:tc>
                <a:extLst>
                  <a:ext uri="{0D108BD9-81ED-4DB2-BD59-A6C34878D82A}">
                    <a16:rowId xmlns:a16="http://schemas.microsoft.com/office/drawing/2014/main" val="1984106316"/>
                  </a:ext>
                </a:extLst>
              </a:tr>
              <a:tr h="417379">
                <a:tc>
                  <a:txBody>
                    <a:bodyPr/>
                    <a:lstStyle/>
                    <a:p>
                      <a:pPr marL="0" marR="0" indent="0" algn="l" rtl="0" fontAlgn="t">
                        <a:buClr>
                          <a:srgbClr val="000000"/>
                        </a:buClr>
                        <a:buSzPts val="1600"/>
                        <a:buNone/>
                      </a:pPr>
                      <a:r>
                        <a:rPr lang="en-US" sz="1600" b="0" i="0" u="none" strike="noStrike">
                          <a:solidFill>
                            <a:srgbClr val="000000"/>
                          </a:solidFill>
                          <a:effectLst/>
                          <a:latin typeface="Aptos"/>
                          <a:ea typeface="Verdana"/>
                          <a:cs typeface="Verdana" panose="020B0604030504040204" pitchFamily="34" charset="0"/>
                        </a:rPr>
                        <a:t>Teachers doing most of the math</a:t>
                      </a:r>
                      <a:endParaRPr lang="en-US" sz="16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c>
                  <a:txBody>
                    <a:bodyPr/>
                    <a:lstStyle/>
                    <a:p>
                      <a:pPr marL="0" marR="0" indent="0" algn="l" rtl="0" fontAlgn="t">
                        <a:buClr>
                          <a:srgbClr val="000000"/>
                        </a:buClr>
                        <a:buSzPts val="1600"/>
                        <a:buNone/>
                      </a:pPr>
                      <a:r>
                        <a:rPr lang="en-US" sz="1600" b="0" i="0" u="none" strike="noStrike">
                          <a:solidFill>
                            <a:srgbClr val="000000"/>
                          </a:solidFill>
                          <a:effectLst/>
                          <a:latin typeface="Aptos"/>
                          <a:ea typeface="Verdana"/>
                          <a:cs typeface="Verdana" panose="020B0604030504040204" pitchFamily="34" charset="0"/>
                        </a:rPr>
                        <a:t>Students doing most of the math</a:t>
                      </a:r>
                      <a:endParaRPr lang="en-US" sz="16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extLst>
                  <a:ext uri="{0D108BD9-81ED-4DB2-BD59-A6C34878D82A}">
                    <a16:rowId xmlns:a16="http://schemas.microsoft.com/office/drawing/2014/main" val="1532915186"/>
                  </a:ext>
                </a:extLst>
              </a:tr>
              <a:tr h="417379">
                <a:tc>
                  <a:txBody>
                    <a:bodyPr/>
                    <a:lstStyle/>
                    <a:p>
                      <a:pPr marL="0" marR="0" indent="0" algn="l" rtl="0" fontAlgn="t">
                        <a:buClr>
                          <a:srgbClr val="000000"/>
                        </a:buClr>
                        <a:buSzPts val="1600"/>
                        <a:buNone/>
                      </a:pPr>
                      <a:r>
                        <a:rPr lang="en-US" sz="1600" b="0" i="0" u="none" strike="noStrike">
                          <a:solidFill>
                            <a:srgbClr val="000000"/>
                          </a:solidFill>
                          <a:effectLst/>
                          <a:latin typeface="Aptos"/>
                          <a:ea typeface="Verdana"/>
                          <a:cs typeface="Verdana" panose="020B0604030504040204" pitchFamily="34" charset="0"/>
                        </a:rPr>
                        <a:t>Assigned tasks</a:t>
                      </a:r>
                      <a:endParaRPr lang="en-US" sz="16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c>
                  <a:txBody>
                    <a:bodyPr/>
                    <a:lstStyle/>
                    <a:p>
                      <a:pPr marL="0" marR="0" indent="0" algn="l" rtl="0" fontAlgn="t">
                        <a:buClr>
                          <a:srgbClr val="000000"/>
                        </a:buClr>
                        <a:buSzPts val="1600"/>
                        <a:buNone/>
                      </a:pPr>
                      <a:r>
                        <a:rPr lang="en-US" sz="1600" b="0" i="0" u="none" strike="noStrike">
                          <a:solidFill>
                            <a:srgbClr val="000000"/>
                          </a:solidFill>
                          <a:effectLst/>
                          <a:latin typeface="Aptos"/>
                          <a:ea typeface="Verdana"/>
                          <a:cs typeface="Verdana" panose="020B0604030504040204" pitchFamily="34" charset="0"/>
                        </a:rPr>
                        <a:t>Student choice</a:t>
                      </a:r>
                      <a:endParaRPr lang="en-US" sz="16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extLst>
                  <a:ext uri="{0D108BD9-81ED-4DB2-BD59-A6C34878D82A}">
                    <a16:rowId xmlns:a16="http://schemas.microsoft.com/office/drawing/2014/main" val="167720451"/>
                  </a:ext>
                </a:extLst>
              </a:tr>
              <a:tr h="654270">
                <a:tc>
                  <a:txBody>
                    <a:bodyPr/>
                    <a:lstStyle/>
                    <a:p>
                      <a:pPr marL="0" marR="0" indent="0" algn="l" rtl="0" fontAlgn="t">
                        <a:buClr>
                          <a:srgbClr val="000000"/>
                        </a:buClr>
                        <a:buSzPts val="1600"/>
                        <a:buNone/>
                      </a:pPr>
                      <a:r>
                        <a:rPr lang="en-US" sz="1600" b="0" i="0" u="none" strike="noStrike">
                          <a:solidFill>
                            <a:srgbClr val="000000"/>
                          </a:solidFill>
                          <a:effectLst/>
                          <a:latin typeface="Aptos"/>
                          <a:ea typeface="Verdana"/>
                          <a:cs typeface="Verdana" panose="020B0604030504040204" pitchFamily="34" charset="0"/>
                        </a:rPr>
                        <a:t>Teachers showing the procedure and talking about the steps to follow</a:t>
                      </a:r>
                      <a:endParaRPr lang="en-US" sz="16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c>
                  <a:txBody>
                    <a:bodyPr/>
                    <a:lstStyle/>
                    <a:p>
                      <a:pPr marL="0" marR="0" indent="0" algn="l" rtl="0" fontAlgn="t">
                        <a:buClr>
                          <a:srgbClr val="000000"/>
                        </a:buClr>
                        <a:buSzPts val="1600"/>
                        <a:buNone/>
                      </a:pPr>
                      <a:r>
                        <a:rPr lang="en-US" sz="1600" b="0" i="0" u="none" strike="noStrike">
                          <a:solidFill>
                            <a:srgbClr val="000000"/>
                          </a:solidFill>
                          <a:effectLst/>
                          <a:latin typeface="Aptos"/>
                          <a:ea typeface="Verdana"/>
                          <a:cs typeface="Verdana" panose="020B0604030504040204" pitchFamily="34" charset="0"/>
                        </a:rPr>
                        <a:t>Students talking about their mathematical thinking and reasoning</a:t>
                      </a:r>
                      <a:endParaRPr lang="en-US" sz="16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extLst>
                  <a:ext uri="{0D108BD9-81ED-4DB2-BD59-A6C34878D82A}">
                    <a16:rowId xmlns:a16="http://schemas.microsoft.com/office/drawing/2014/main" val="3773392855"/>
                  </a:ext>
                </a:extLst>
              </a:tr>
              <a:tr h="654270">
                <a:tc>
                  <a:txBody>
                    <a:bodyPr/>
                    <a:lstStyle/>
                    <a:p>
                      <a:pPr marL="0" marR="0" indent="0" algn="l" rtl="0" fontAlgn="t">
                        <a:buClr>
                          <a:srgbClr val="000000"/>
                        </a:buClr>
                        <a:buSzPts val="1600"/>
                        <a:buNone/>
                      </a:pPr>
                      <a:r>
                        <a:rPr lang="en-US" sz="1600" b="0" i="0" u="none" strike="noStrike">
                          <a:solidFill>
                            <a:srgbClr val="000000"/>
                          </a:solidFill>
                          <a:effectLst/>
                          <a:latin typeface="Aptos"/>
                          <a:ea typeface="Verdana"/>
                          <a:cs typeface="Verdana" panose="020B0604030504040204" pitchFamily="34" charset="0"/>
                        </a:rPr>
                        <a:t>Teachers as holders of knowledge</a:t>
                      </a:r>
                      <a:endParaRPr lang="en-US" sz="16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c>
                  <a:txBody>
                    <a:bodyPr/>
                    <a:lstStyle/>
                    <a:p>
                      <a:pPr marL="0" marR="0" indent="0" algn="l" rtl="0" fontAlgn="t">
                        <a:buClr>
                          <a:srgbClr val="000000"/>
                        </a:buClr>
                        <a:buSzPts val="1600"/>
                        <a:buNone/>
                      </a:pPr>
                      <a:r>
                        <a:rPr lang="en-US" sz="1600" b="0" i="0" u="none" strike="noStrike">
                          <a:solidFill>
                            <a:srgbClr val="000000"/>
                          </a:solidFill>
                          <a:effectLst/>
                          <a:latin typeface="Aptos"/>
                          <a:ea typeface="Verdana"/>
                          <a:cs typeface="Verdana" panose="020B0604030504040204" pitchFamily="34" charset="0"/>
                        </a:rPr>
                        <a:t>Teachers acting as facilitators – asking good questions</a:t>
                      </a:r>
                      <a:endParaRPr lang="en-US" sz="16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extLst>
                  <a:ext uri="{0D108BD9-81ED-4DB2-BD59-A6C34878D82A}">
                    <a16:rowId xmlns:a16="http://schemas.microsoft.com/office/drawing/2014/main" val="2037414697"/>
                  </a:ext>
                </a:extLst>
              </a:tr>
              <a:tr h="654270">
                <a:tc>
                  <a:txBody>
                    <a:bodyPr/>
                    <a:lstStyle/>
                    <a:p>
                      <a:pPr marL="0" marR="0" indent="0" algn="l" rtl="0" fontAlgn="t">
                        <a:buClr>
                          <a:srgbClr val="000000"/>
                        </a:buClr>
                        <a:buSzPts val="1600"/>
                        <a:buNone/>
                      </a:pPr>
                      <a:r>
                        <a:rPr lang="en-US" sz="1600" b="0" i="0" u="none" strike="noStrike">
                          <a:solidFill>
                            <a:srgbClr val="000000"/>
                          </a:solidFill>
                          <a:effectLst/>
                          <a:latin typeface="Aptos"/>
                          <a:ea typeface="Verdana"/>
                          <a:cs typeface="Verdana" panose="020B0604030504040204" pitchFamily="34" charset="0"/>
                        </a:rPr>
                        <a:t>Students working in isolation; sharing answers or strategies is considered cheating</a:t>
                      </a:r>
                      <a:endParaRPr lang="en-US" sz="16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c>
                  <a:txBody>
                    <a:bodyPr/>
                    <a:lstStyle/>
                    <a:p>
                      <a:pPr marL="0" marR="0" indent="0" algn="l" rtl="0" fontAlgn="t">
                        <a:buClr>
                          <a:srgbClr val="000000"/>
                        </a:buClr>
                        <a:buSzPts val="1600"/>
                        <a:buNone/>
                      </a:pPr>
                      <a:r>
                        <a:rPr lang="en-US" sz="1600" b="0" i="0" u="none" strike="noStrike">
                          <a:solidFill>
                            <a:srgbClr val="000000"/>
                          </a:solidFill>
                          <a:effectLst/>
                          <a:latin typeface="Aptos"/>
                          <a:ea typeface="Verdana"/>
                          <a:cs typeface="Verdana" panose="020B0604030504040204" pitchFamily="34" charset="0"/>
                        </a:rPr>
                        <a:t>Students working collaboratively and learning from each other</a:t>
                      </a:r>
                      <a:endParaRPr lang="en-US" sz="16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extLst>
                  <a:ext uri="{0D108BD9-81ED-4DB2-BD59-A6C34878D82A}">
                    <a16:rowId xmlns:a16="http://schemas.microsoft.com/office/drawing/2014/main" val="3218718190"/>
                  </a:ext>
                </a:extLst>
              </a:tr>
              <a:tr h="654270">
                <a:tc>
                  <a:txBody>
                    <a:bodyPr/>
                    <a:lstStyle/>
                    <a:p>
                      <a:pPr marL="0" marR="0" indent="0" algn="l" rtl="0" fontAlgn="t">
                        <a:buClr>
                          <a:srgbClr val="000000"/>
                        </a:buClr>
                        <a:buSzPts val="1600"/>
                        <a:buNone/>
                      </a:pPr>
                      <a:r>
                        <a:rPr lang="en-US" sz="1600" b="0" i="0" u="none" strike="noStrike">
                          <a:solidFill>
                            <a:srgbClr val="000000"/>
                          </a:solidFill>
                          <a:effectLst/>
                          <a:latin typeface="Aptos"/>
                          <a:ea typeface="Verdana"/>
                          <a:cs typeface="Verdana" panose="020B0604030504040204" pitchFamily="34" charset="0"/>
                        </a:rPr>
                        <a:t>Teachers rescuing students who are stuck or struggling</a:t>
                      </a:r>
                      <a:endParaRPr lang="en-US" sz="16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c>
                  <a:txBody>
                    <a:bodyPr/>
                    <a:lstStyle/>
                    <a:p>
                      <a:pPr marL="0" marR="0" indent="0" algn="l" rtl="0" fontAlgn="t">
                        <a:buClr>
                          <a:srgbClr val="000000"/>
                        </a:buClr>
                        <a:buSzPts val="1600"/>
                        <a:buNone/>
                      </a:pPr>
                      <a:r>
                        <a:rPr lang="en-US" sz="1600" b="0" i="0" u="none" strike="noStrike">
                          <a:solidFill>
                            <a:srgbClr val="000000"/>
                          </a:solidFill>
                          <a:effectLst/>
                          <a:latin typeface="Aptos"/>
                          <a:ea typeface="Verdana"/>
                          <a:cs typeface="Verdana" panose="020B0604030504040204" pitchFamily="34" charset="0"/>
                        </a:rPr>
                        <a:t>Students engaging in productive struggle with challenging mathematics and learning from errors</a:t>
                      </a:r>
                      <a:endParaRPr lang="en-US" sz="16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extLst>
                  <a:ext uri="{0D108BD9-81ED-4DB2-BD59-A6C34878D82A}">
                    <a16:rowId xmlns:a16="http://schemas.microsoft.com/office/drawing/2014/main" val="224906937"/>
                  </a:ext>
                </a:extLst>
              </a:tr>
              <a:tr h="417379">
                <a:tc>
                  <a:txBody>
                    <a:bodyPr/>
                    <a:lstStyle/>
                    <a:p>
                      <a:pPr marL="0" marR="0" indent="0" algn="l" rtl="0" fontAlgn="t">
                        <a:buClr>
                          <a:srgbClr val="000000"/>
                        </a:buClr>
                        <a:buSzPts val="1600"/>
                        <a:buNone/>
                      </a:pPr>
                      <a:r>
                        <a:rPr lang="en-US" sz="1600" b="0" i="0" u="none" strike="noStrike">
                          <a:solidFill>
                            <a:srgbClr val="000000"/>
                          </a:solidFill>
                          <a:effectLst/>
                          <a:latin typeface="Aptos"/>
                          <a:ea typeface="Verdana"/>
                          <a:cs typeface="Verdana" panose="020B0604030504040204" pitchFamily="34" charset="0"/>
                        </a:rPr>
                        <a:t>Teachers presenting to the whole class</a:t>
                      </a:r>
                      <a:endParaRPr lang="en-US" sz="16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c>
                  <a:txBody>
                    <a:bodyPr/>
                    <a:lstStyle/>
                    <a:p>
                      <a:pPr marL="0" marR="0" indent="0" algn="l" rtl="0" fontAlgn="t">
                        <a:buClr>
                          <a:srgbClr val="000000"/>
                        </a:buClr>
                        <a:buSzPts val="1600"/>
                        <a:buNone/>
                      </a:pPr>
                      <a:r>
                        <a:rPr lang="en-US" sz="1600" b="0" i="0" u="none" strike="noStrike">
                          <a:solidFill>
                            <a:srgbClr val="000000"/>
                          </a:solidFill>
                          <a:effectLst/>
                          <a:latin typeface="Aptos"/>
                          <a:ea typeface="Verdana"/>
                          <a:cs typeface="Verdana" panose="020B0604030504040204" pitchFamily="34" charset="0"/>
                        </a:rPr>
                        <a:t>Teacher working with small groups</a:t>
                      </a:r>
                      <a:endParaRPr lang="en-US" sz="16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extLst>
                  <a:ext uri="{0D108BD9-81ED-4DB2-BD59-A6C34878D82A}">
                    <a16:rowId xmlns:a16="http://schemas.microsoft.com/office/drawing/2014/main" val="2006081192"/>
                  </a:ext>
                </a:extLst>
              </a:tr>
              <a:tr h="417379">
                <a:tc>
                  <a:txBody>
                    <a:bodyPr/>
                    <a:lstStyle/>
                    <a:p>
                      <a:pPr marL="0" marR="0" indent="0" algn="l" rtl="0" fontAlgn="t">
                        <a:buClr>
                          <a:srgbClr val="000000"/>
                        </a:buClr>
                        <a:buSzPts val="1600"/>
                        <a:buNone/>
                      </a:pPr>
                      <a:r>
                        <a:rPr lang="en-US" sz="1600" b="0" i="0" u="none" strike="noStrike">
                          <a:solidFill>
                            <a:srgbClr val="000000"/>
                          </a:solidFill>
                          <a:effectLst/>
                          <a:latin typeface="Aptos"/>
                          <a:ea typeface="Verdana"/>
                          <a:cs typeface="Verdana" panose="020B0604030504040204" pitchFamily="34" charset="0"/>
                        </a:rPr>
                        <a:t>Focused on procedural skill</a:t>
                      </a:r>
                      <a:endParaRPr lang="en-US" sz="16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c>
                  <a:txBody>
                    <a:bodyPr/>
                    <a:lstStyle/>
                    <a:p>
                      <a:pPr marL="0" marR="0" indent="0" algn="l" rtl="0" fontAlgn="t">
                        <a:buClr>
                          <a:srgbClr val="000000"/>
                        </a:buClr>
                        <a:buSzPts val="1600"/>
                        <a:buNone/>
                      </a:pPr>
                      <a:r>
                        <a:rPr lang="en-US" sz="1600" b="0" i="0" u="none" strike="noStrike">
                          <a:solidFill>
                            <a:srgbClr val="000000"/>
                          </a:solidFill>
                          <a:effectLst/>
                          <a:latin typeface="Aptos"/>
                          <a:ea typeface="Verdana"/>
                          <a:cs typeface="Verdana" panose="020B0604030504040204" pitchFamily="34" charset="0"/>
                        </a:rPr>
                        <a:t>Focused on conceptual understanding</a:t>
                      </a:r>
                      <a:endParaRPr lang="en-US" sz="1600" b="0" i="0" u="none" strike="noStrike">
                        <a:effectLst/>
                        <a:latin typeface="Aptos"/>
                        <a:ea typeface="Verdana"/>
                      </a:endParaRPr>
                    </a:p>
                  </a:txBody>
                  <a:tcPr marL="95250" marR="95250" marT="47625" marB="476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extLst>
                  <a:ext uri="{0D108BD9-81ED-4DB2-BD59-A6C34878D82A}">
                    <a16:rowId xmlns:a16="http://schemas.microsoft.com/office/drawing/2014/main" val="3598865199"/>
                  </a:ext>
                </a:extLst>
              </a:tr>
            </a:tbl>
          </a:graphicData>
        </a:graphic>
      </p:graphicFrame>
      <p:sp>
        <p:nvSpPr>
          <p:cNvPr id="4" name="TextBox 3">
            <a:extLst>
              <a:ext uri="{FF2B5EF4-FFF2-40B4-BE49-F238E27FC236}">
                <a16:creationId xmlns:a16="http://schemas.microsoft.com/office/drawing/2014/main" id="{B20C82EB-7873-4F84-BB8B-680665DD05B0}"/>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2231921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61CE-FC49-D27A-9C40-802D8A2B46AC}"/>
              </a:ext>
            </a:extLst>
          </p:cNvPr>
          <p:cNvSpPr>
            <a:spLocks noGrp="1"/>
          </p:cNvSpPr>
          <p:nvPr>
            <p:ph type="title"/>
          </p:nvPr>
        </p:nvSpPr>
        <p:spPr/>
        <p:txBody>
          <a:bodyPr/>
          <a:lstStyle/>
          <a:p>
            <a:r>
              <a:rPr lang="en-US"/>
              <a:t>Routines and Structures to Build Community</a:t>
            </a:r>
          </a:p>
        </p:txBody>
      </p:sp>
      <p:sp>
        <p:nvSpPr>
          <p:cNvPr id="4" name="Content Placeholder 3">
            <a:extLst>
              <a:ext uri="{FF2B5EF4-FFF2-40B4-BE49-F238E27FC236}">
                <a16:creationId xmlns:a16="http://schemas.microsoft.com/office/drawing/2014/main" id="{F56198F7-82AF-71BD-856B-4A1FE5661333}"/>
              </a:ext>
            </a:extLst>
          </p:cNvPr>
          <p:cNvSpPr>
            <a:spLocks noGrp="1"/>
          </p:cNvSpPr>
          <p:nvPr>
            <p:ph idx="1"/>
          </p:nvPr>
        </p:nvSpPr>
        <p:spPr/>
        <p:txBody>
          <a:bodyPr vert="horz" lIns="0" tIns="0" rIns="0" bIns="0" rtlCol="0" anchor="t">
            <a:noAutofit/>
          </a:bodyPr>
          <a:lstStyle/>
          <a:p>
            <a:pPr>
              <a:spcAft>
                <a:spcPts val="1200"/>
              </a:spcAft>
            </a:pPr>
            <a:r>
              <a:rPr lang="en-US"/>
              <a:t>Reasoning Routines</a:t>
            </a:r>
          </a:p>
          <a:p>
            <a:pPr>
              <a:spcAft>
                <a:spcPts val="1200"/>
              </a:spcAft>
            </a:pPr>
            <a:r>
              <a:rPr lang="en-US"/>
              <a:t>Rich Tasks</a:t>
            </a:r>
          </a:p>
          <a:p>
            <a:pPr>
              <a:spcAft>
                <a:spcPts val="1200"/>
              </a:spcAft>
            </a:pPr>
            <a:r>
              <a:rPr lang="en-US"/>
              <a:t>Quality Questions</a:t>
            </a:r>
          </a:p>
          <a:p>
            <a:endParaRPr lang="en-US"/>
          </a:p>
        </p:txBody>
      </p:sp>
      <p:sp>
        <p:nvSpPr>
          <p:cNvPr id="3" name="Slide Number Placeholder 2">
            <a:extLst>
              <a:ext uri="{FF2B5EF4-FFF2-40B4-BE49-F238E27FC236}">
                <a16:creationId xmlns:a16="http://schemas.microsoft.com/office/drawing/2014/main" id="{45BD2D35-73B5-D1D5-386B-D1D708E3F36F}"/>
              </a:ext>
            </a:extLst>
          </p:cNvPr>
          <p:cNvSpPr>
            <a:spLocks noGrp="1"/>
          </p:cNvSpPr>
          <p:nvPr>
            <p:ph type="sldNum" sz="quarter" idx="12"/>
          </p:nvPr>
        </p:nvSpPr>
        <p:spPr/>
        <p:txBody>
          <a:bodyPr/>
          <a:lstStyle/>
          <a:p>
            <a:fld id="{B2102BAA-C61A-4A39-BDF1-4340D572B82C}" type="slidenum">
              <a:rPr lang="en-US" smtClean="0"/>
              <a:t>17</a:t>
            </a:fld>
            <a:endParaRPr lang="en-US"/>
          </a:p>
        </p:txBody>
      </p:sp>
      <p:sp>
        <p:nvSpPr>
          <p:cNvPr id="5" name="TextBox 4">
            <a:extLst>
              <a:ext uri="{FF2B5EF4-FFF2-40B4-BE49-F238E27FC236}">
                <a16:creationId xmlns:a16="http://schemas.microsoft.com/office/drawing/2014/main" id="{032A9FE8-6F1B-77ED-D06E-C788FB5A0632}"/>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1042809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095B-6325-78BE-74D3-59FEFC29874D}"/>
              </a:ext>
            </a:extLst>
          </p:cNvPr>
          <p:cNvSpPr>
            <a:spLocks noGrp="1"/>
          </p:cNvSpPr>
          <p:nvPr>
            <p:ph type="title"/>
          </p:nvPr>
        </p:nvSpPr>
        <p:spPr/>
        <p:txBody>
          <a:bodyPr/>
          <a:lstStyle/>
          <a:p>
            <a:r>
              <a:rPr lang="en-US"/>
              <a:t>Reasoning Routines</a:t>
            </a:r>
          </a:p>
        </p:txBody>
      </p:sp>
      <p:sp>
        <p:nvSpPr>
          <p:cNvPr id="3" name="Content Placeholder 2">
            <a:extLst>
              <a:ext uri="{FF2B5EF4-FFF2-40B4-BE49-F238E27FC236}">
                <a16:creationId xmlns:a16="http://schemas.microsoft.com/office/drawing/2014/main" id="{FFF56B9E-C922-90DD-4A67-9795671A305A}"/>
              </a:ext>
            </a:extLst>
          </p:cNvPr>
          <p:cNvSpPr>
            <a:spLocks noGrp="1"/>
          </p:cNvSpPr>
          <p:nvPr>
            <p:ph idx="1"/>
          </p:nvPr>
        </p:nvSpPr>
        <p:spPr/>
        <p:txBody>
          <a:bodyPr vert="horz" lIns="0" tIns="0" rIns="0" bIns="0" rtlCol="0" anchor="t">
            <a:noAutofit/>
          </a:bodyPr>
          <a:lstStyle/>
          <a:p>
            <a:pPr>
              <a:spcAft>
                <a:spcPts val="1200"/>
              </a:spcAft>
            </a:pPr>
            <a:r>
              <a:rPr lang="en-US"/>
              <a:t>Brief (5-10 minutes)</a:t>
            </a:r>
          </a:p>
          <a:p>
            <a:pPr>
              <a:spcAft>
                <a:spcPts val="1200"/>
              </a:spcAft>
            </a:pPr>
            <a:r>
              <a:rPr lang="en-US"/>
              <a:t>Focused on mathematical understanding</a:t>
            </a:r>
          </a:p>
          <a:p>
            <a:pPr>
              <a:spcAft>
                <a:spcPts val="1200"/>
              </a:spcAft>
            </a:pPr>
            <a:r>
              <a:rPr lang="en-US"/>
              <a:t>Incorporate reasoning and justification</a:t>
            </a:r>
          </a:p>
          <a:p>
            <a:pPr>
              <a:spcAft>
                <a:spcPts val="1200"/>
              </a:spcAft>
            </a:pPr>
            <a:r>
              <a:rPr lang="en-US"/>
              <a:t>Class discussion without students writing (typically)</a:t>
            </a:r>
          </a:p>
          <a:p>
            <a:endParaRPr lang="en-US"/>
          </a:p>
        </p:txBody>
      </p:sp>
      <p:sp>
        <p:nvSpPr>
          <p:cNvPr id="4" name="Slide Number Placeholder 3">
            <a:extLst>
              <a:ext uri="{FF2B5EF4-FFF2-40B4-BE49-F238E27FC236}">
                <a16:creationId xmlns:a16="http://schemas.microsoft.com/office/drawing/2014/main" id="{82D161C7-68D9-71FE-95E3-642F3D15CB7A}"/>
              </a:ext>
            </a:extLst>
          </p:cNvPr>
          <p:cNvSpPr>
            <a:spLocks noGrp="1"/>
          </p:cNvSpPr>
          <p:nvPr>
            <p:ph type="sldNum" sz="quarter" idx="12"/>
          </p:nvPr>
        </p:nvSpPr>
        <p:spPr/>
        <p:txBody>
          <a:bodyPr/>
          <a:lstStyle/>
          <a:p>
            <a:fld id="{B2102BAA-C61A-4A39-BDF1-4340D572B82C}" type="slidenum">
              <a:rPr lang="en-US" smtClean="0"/>
              <a:t>18</a:t>
            </a:fld>
            <a:endParaRPr lang="en-US"/>
          </a:p>
        </p:txBody>
      </p:sp>
      <p:sp>
        <p:nvSpPr>
          <p:cNvPr id="5" name="TextBox 4">
            <a:extLst>
              <a:ext uri="{FF2B5EF4-FFF2-40B4-BE49-F238E27FC236}">
                <a16:creationId xmlns:a16="http://schemas.microsoft.com/office/drawing/2014/main" id="{8CB4E941-7454-6363-3537-1950A9D79F77}"/>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10179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B5CF-B3D2-A75F-BBDB-16B29D9E50EE}"/>
              </a:ext>
            </a:extLst>
          </p:cNvPr>
          <p:cNvSpPr>
            <a:spLocks noGrp="1"/>
          </p:cNvSpPr>
          <p:nvPr>
            <p:ph type="title"/>
          </p:nvPr>
        </p:nvSpPr>
        <p:spPr/>
        <p:txBody>
          <a:bodyPr>
            <a:normAutofit/>
          </a:bodyPr>
          <a:lstStyle/>
          <a:p>
            <a:r>
              <a:rPr lang="en-US"/>
              <a:t>Which One Doesn't Belong</a:t>
            </a:r>
          </a:p>
        </p:txBody>
      </p:sp>
      <p:sp>
        <p:nvSpPr>
          <p:cNvPr id="4" name="Slide Number Placeholder 3">
            <a:extLst>
              <a:ext uri="{FF2B5EF4-FFF2-40B4-BE49-F238E27FC236}">
                <a16:creationId xmlns:a16="http://schemas.microsoft.com/office/drawing/2014/main" id="{F67DE017-A01B-635B-2233-500DCC87D5EC}"/>
              </a:ext>
            </a:extLst>
          </p:cNvPr>
          <p:cNvSpPr>
            <a:spLocks noGrp="1"/>
          </p:cNvSpPr>
          <p:nvPr>
            <p:ph type="sldNum" sz="quarter" idx="12"/>
          </p:nvPr>
        </p:nvSpPr>
        <p:spPr/>
        <p:txBody>
          <a:bodyPr/>
          <a:lstStyle/>
          <a:p>
            <a:fld id="{B2102BAA-C61A-4A39-BDF1-4340D572B82C}" type="slidenum">
              <a:rPr lang="en-US" smtClean="0"/>
              <a:t>19</a:t>
            </a:fld>
            <a:endParaRPr lang="en-US"/>
          </a:p>
        </p:txBody>
      </p:sp>
      <p:sp>
        <p:nvSpPr>
          <p:cNvPr id="6" name="Rectangle 5">
            <a:extLst>
              <a:ext uri="{FF2B5EF4-FFF2-40B4-BE49-F238E27FC236}">
                <a16:creationId xmlns:a16="http://schemas.microsoft.com/office/drawing/2014/main" id="{88366517-27F7-FE00-B6FA-3305220010E8}"/>
              </a:ext>
            </a:extLst>
          </p:cNvPr>
          <p:cNvSpPr/>
          <p:nvPr/>
        </p:nvSpPr>
        <p:spPr>
          <a:xfrm>
            <a:off x="978670" y="1840424"/>
            <a:ext cx="4765728" cy="2169762"/>
          </a:xfrm>
          <a:prstGeom prst="rect">
            <a:avLst/>
          </a:prstGeom>
          <a:solidFill>
            <a:schemeClr val="bg1"/>
          </a:solidFill>
          <a:ln w="57150">
            <a:solidFill>
              <a:srgbClr val="1A44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72D63D5-EFCB-47BD-0510-40AE3FCE8C92}"/>
              </a:ext>
            </a:extLst>
          </p:cNvPr>
          <p:cNvSpPr/>
          <p:nvPr/>
        </p:nvSpPr>
        <p:spPr>
          <a:xfrm>
            <a:off x="978669" y="4013997"/>
            <a:ext cx="4765728" cy="2169762"/>
          </a:xfrm>
          <a:prstGeom prst="rect">
            <a:avLst/>
          </a:prstGeom>
          <a:solidFill>
            <a:schemeClr val="bg1"/>
          </a:solidFill>
          <a:ln w="57150">
            <a:solidFill>
              <a:srgbClr val="1A44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5418CE-7F62-D5EA-7023-DD4E5CC79DFD}"/>
              </a:ext>
            </a:extLst>
          </p:cNvPr>
          <p:cNvSpPr/>
          <p:nvPr/>
        </p:nvSpPr>
        <p:spPr>
          <a:xfrm>
            <a:off x="5763030" y="1840423"/>
            <a:ext cx="4765728" cy="2169762"/>
          </a:xfrm>
          <a:prstGeom prst="rect">
            <a:avLst/>
          </a:prstGeom>
          <a:solidFill>
            <a:schemeClr val="bg1"/>
          </a:solidFill>
          <a:ln w="57150">
            <a:solidFill>
              <a:srgbClr val="1A44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154E2E-3B96-FC11-161D-A989E61477B0}"/>
              </a:ext>
            </a:extLst>
          </p:cNvPr>
          <p:cNvSpPr/>
          <p:nvPr/>
        </p:nvSpPr>
        <p:spPr>
          <a:xfrm>
            <a:off x="5763029" y="4013996"/>
            <a:ext cx="4765728" cy="2169762"/>
          </a:xfrm>
          <a:prstGeom prst="rect">
            <a:avLst/>
          </a:prstGeom>
          <a:solidFill>
            <a:schemeClr val="bg1"/>
          </a:solidFill>
          <a:ln w="57150">
            <a:solidFill>
              <a:srgbClr val="1A44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A045EB3-08DD-99F8-50F6-88484DA40141}"/>
              </a:ext>
            </a:extLst>
          </p:cNvPr>
          <p:cNvPicPr>
            <a:picLocks noChangeAspect="1"/>
          </p:cNvPicPr>
          <p:nvPr/>
        </p:nvPicPr>
        <p:blipFill>
          <a:blip r:embed="rId3"/>
          <a:stretch>
            <a:fillRect/>
          </a:stretch>
        </p:blipFill>
        <p:spPr>
          <a:xfrm>
            <a:off x="7205412" y="2215314"/>
            <a:ext cx="2072440" cy="1424740"/>
          </a:xfrm>
          <a:prstGeom prst="rect">
            <a:avLst/>
          </a:prstGeom>
        </p:spPr>
      </p:pic>
      <p:sp>
        <p:nvSpPr>
          <p:cNvPr id="16" name="Rectangle: Rounded Corners 15">
            <a:extLst>
              <a:ext uri="{FF2B5EF4-FFF2-40B4-BE49-F238E27FC236}">
                <a16:creationId xmlns:a16="http://schemas.microsoft.com/office/drawing/2014/main" id="{C346ED55-F58E-DB67-32EC-961C4C10AE6E}"/>
              </a:ext>
            </a:extLst>
          </p:cNvPr>
          <p:cNvSpPr/>
          <p:nvPr/>
        </p:nvSpPr>
        <p:spPr>
          <a:xfrm>
            <a:off x="1854868" y="4421606"/>
            <a:ext cx="2807368" cy="13635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360426-3F0A-B25A-D117-2A83D5232DA3}"/>
              </a:ext>
            </a:extLst>
          </p:cNvPr>
          <p:cNvSpPr/>
          <p:nvPr/>
        </p:nvSpPr>
        <p:spPr>
          <a:xfrm>
            <a:off x="3158289" y="4481763"/>
            <a:ext cx="140368" cy="12432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319B1D5-8842-9C9A-7076-6BCDB2278A21}"/>
              </a:ext>
            </a:extLst>
          </p:cNvPr>
          <p:cNvSpPr/>
          <p:nvPr/>
        </p:nvSpPr>
        <p:spPr>
          <a:xfrm>
            <a:off x="2085472" y="4702341"/>
            <a:ext cx="230605" cy="23060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D61602A-F20F-FD38-D184-981A54C7A39C}"/>
              </a:ext>
            </a:extLst>
          </p:cNvPr>
          <p:cNvSpPr/>
          <p:nvPr/>
        </p:nvSpPr>
        <p:spPr>
          <a:xfrm>
            <a:off x="2416340" y="5053262"/>
            <a:ext cx="230605" cy="23060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DDF057D-D56E-7F15-7835-123F60478FF0}"/>
              </a:ext>
            </a:extLst>
          </p:cNvPr>
          <p:cNvSpPr/>
          <p:nvPr/>
        </p:nvSpPr>
        <p:spPr>
          <a:xfrm>
            <a:off x="2757234" y="5404182"/>
            <a:ext cx="230605" cy="23060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9FAD43B-18FE-9BD9-9B17-E34525F5F333}"/>
              </a:ext>
            </a:extLst>
          </p:cNvPr>
          <p:cNvSpPr/>
          <p:nvPr/>
        </p:nvSpPr>
        <p:spPr>
          <a:xfrm>
            <a:off x="3539287" y="4692314"/>
            <a:ext cx="230605" cy="23060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EE2A575-A858-85E4-569F-E1C7C6E44AB9}"/>
              </a:ext>
            </a:extLst>
          </p:cNvPr>
          <p:cNvSpPr/>
          <p:nvPr/>
        </p:nvSpPr>
        <p:spPr>
          <a:xfrm>
            <a:off x="4211049" y="5394155"/>
            <a:ext cx="230605" cy="23060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Tens Frame Template">
            <a:extLst>
              <a:ext uri="{FF2B5EF4-FFF2-40B4-BE49-F238E27FC236}">
                <a16:creationId xmlns:a16="http://schemas.microsoft.com/office/drawing/2014/main" id="{582F2F25-24F1-246F-6F2D-0377BB3C074C}"/>
              </a:ext>
            </a:extLst>
          </p:cNvPr>
          <p:cNvPicPr>
            <a:picLocks noChangeAspect="1"/>
          </p:cNvPicPr>
          <p:nvPr/>
        </p:nvPicPr>
        <p:blipFill>
          <a:blip r:embed="rId4"/>
          <a:stretch>
            <a:fillRect/>
          </a:stretch>
        </p:blipFill>
        <p:spPr>
          <a:xfrm>
            <a:off x="6358689" y="4122621"/>
            <a:ext cx="3755857" cy="1951522"/>
          </a:xfrm>
          <a:prstGeom prst="rect">
            <a:avLst/>
          </a:prstGeom>
        </p:spPr>
      </p:pic>
      <p:sp>
        <p:nvSpPr>
          <p:cNvPr id="25" name="Oval 24">
            <a:extLst>
              <a:ext uri="{FF2B5EF4-FFF2-40B4-BE49-F238E27FC236}">
                <a16:creationId xmlns:a16="http://schemas.microsoft.com/office/drawing/2014/main" id="{17BAA56A-A947-E3FE-461C-B229A7D626FA}"/>
              </a:ext>
            </a:extLst>
          </p:cNvPr>
          <p:cNvSpPr/>
          <p:nvPr/>
        </p:nvSpPr>
        <p:spPr>
          <a:xfrm>
            <a:off x="6807868" y="4561973"/>
            <a:ext cx="290763" cy="280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C526C06-C7BB-5DBE-A01B-3C0621DCACD5}"/>
              </a:ext>
            </a:extLst>
          </p:cNvPr>
          <p:cNvSpPr/>
          <p:nvPr/>
        </p:nvSpPr>
        <p:spPr>
          <a:xfrm>
            <a:off x="7419473" y="4561973"/>
            <a:ext cx="290763" cy="280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1C825B0-E90E-48DE-8C2D-867B6950484C}"/>
              </a:ext>
            </a:extLst>
          </p:cNvPr>
          <p:cNvSpPr/>
          <p:nvPr/>
        </p:nvSpPr>
        <p:spPr>
          <a:xfrm>
            <a:off x="6837947" y="5263815"/>
            <a:ext cx="290763" cy="280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FDE703F-2836-B295-2B3C-F67A3C230535}"/>
              </a:ext>
            </a:extLst>
          </p:cNvPr>
          <p:cNvSpPr/>
          <p:nvPr/>
        </p:nvSpPr>
        <p:spPr>
          <a:xfrm>
            <a:off x="7449552" y="5263815"/>
            <a:ext cx="290763" cy="280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F685339-C29D-9461-EBCF-9C1AE66F0624}"/>
              </a:ext>
            </a:extLst>
          </p:cNvPr>
          <p:cNvSpPr/>
          <p:nvPr/>
        </p:nvSpPr>
        <p:spPr>
          <a:xfrm>
            <a:off x="8091236" y="5263815"/>
            <a:ext cx="290763" cy="280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Tens Frame Template">
            <a:extLst>
              <a:ext uri="{FF2B5EF4-FFF2-40B4-BE49-F238E27FC236}">
                <a16:creationId xmlns:a16="http://schemas.microsoft.com/office/drawing/2014/main" id="{BED4B50E-646A-41E3-5C95-517CC0BC0111}"/>
              </a:ext>
            </a:extLst>
          </p:cNvPr>
          <p:cNvPicPr>
            <a:picLocks noChangeAspect="1"/>
          </p:cNvPicPr>
          <p:nvPr/>
        </p:nvPicPr>
        <p:blipFill>
          <a:blip r:embed="rId4"/>
          <a:stretch>
            <a:fillRect/>
          </a:stretch>
        </p:blipFill>
        <p:spPr>
          <a:xfrm>
            <a:off x="1475873" y="2027121"/>
            <a:ext cx="3755857" cy="1951522"/>
          </a:xfrm>
          <a:prstGeom prst="rect">
            <a:avLst/>
          </a:prstGeom>
        </p:spPr>
      </p:pic>
      <p:sp>
        <p:nvSpPr>
          <p:cNvPr id="31" name="Oval 30">
            <a:extLst>
              <a:ext uri="{FF2B5EF4-FFF2-40B4-BE49-F238E27FC236}">
                <a16:creationId xmlns:a16="http://schemas.microsoft.com/office/drawing/2014/main" id="{EE522818-D51A-C276-BDB1-CCE95EA1EB26}"/>
              </a:ext>
            </a:extLst>
          </p:cNvPr>
          <p:cNvSpPr/>
          <p:nvPr/>
        </p:nvSpPr>
        <p:spPr>
          <a:xfrm>
            <a:off x="1925052" y="2466473"/>
            <a:ext cx="290763" cy="280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E31A234-CD7F-8D01-FCE2-27E90CFA536C}"/>
              </a:ext>
            </a:extLst>
          </p:cNvPr>
          <p:cNvSpPr/>
          <p:nvPr/>
        </p:nvSpPr>
        <p:spPr>
          <a:xfrm>
            <a:off x="2536657" y="2466473"/>
            <a:ext cx="290763" cy="280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F410AF7-B5A4-B244-AE09-7C447034EE26}"/>
              </a:ext>
            </a:extLst>
          </p:cNvPr>
          <p:cNvSpPr/>
          <p:nvPr/>
        </p:nvSpPr>
        <p:spPr>
          <a:xfrm>
            <a:off x="3789947" y="2476499"/>
            <a:ext cx="290763" cy="280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820A394-179F-08B3-0027-E44DB90BB53B}"/>
              </a:ext>
            </a:extLst>
          </p:cNvPr>
          <p:cNvSpPr/>
          <p:nvPr/>
        </p:nvSpPr>
        <p:spPr>
          <a:xfrm>
            <a:off x="4401552" y="2476499"/>
            <a:ext cx="290763" cy="280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C6291AD-EB06-9947-9D82-8C6082BC9296}"/>
              </a:ext>
            </a:extLst>
          </p:cNvPr>
          <p:cNvSpPr/>
          <p:nvPr/>
        </p:nvSpPr>
        <p:spPr>
          <a:xfrm>
            <a:off x="3208420" y="2466473"/>
            <a:ext cx="290763" cy="280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DE9478-30C0-99CD-E711-44B2EA194DEA}"/>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268790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a:t>Agenda</a:t>
            </a:r>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p:txBody>
          <a:bodyPr vert="horz" lIns="0" tIns="0" rIns="0" bIns="0" rtlCol="0" anchor="t">
            <a:noAutofit/>
          </a:bodyPr>
          <a:lstStyle/>
          <a:p>
            <a:pPr>
              <a:spcAft>
                <a:spcPts val="1200"/>
              </a:spcAft>
            </a:pPr>
            <a:r>
              <a:rPr lang="en-US" sz="2300"/>
              <a:t>Developing a Positive Mathematics Identity</a:t>
            </a:r>
            <a:endParaRPr lang="en-US" sz="2300">
              <a:solidFill>
                <a:srgbClr val="003C71"/>
              </a:solidFill>
            </a:endParaRPr>
          </a:p>
          <a:p>
            <a:pPr>
              <a:spcAft>
                <a:spcPts val="1200"/>
              </a:spcAft>
            </a:pPr>
            <a:r>
              <a:rPr lang="en-US" sz="2300"/>
              <a:t>Building a Mathematics Community</a:t>
            </a:r>
            <a:endParaRPr lang="en-US" sz="2300">
              <a:solidFill>
                <a:srgbClr val="003C71"/>
              </a:solidFill>
            </a:endParaRPr>
          </a:p>
          <a:p>
            <a:pPr>
              <a:spcAft>
                <a:spcPts val="1200"/>
              </a:spcAft>
            </a:pPr>
            <a:r>
              <a:rPr lang="en-US" sz="2300"/>
              <a:t>Communicating Mathematically</a:t>
            </a:r>
            <a:endParaRPr lang="en-US"/>
          </a:p>
          <a:p>
            <a:endParaRPr lang="en-US"/>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2</a:t>
            </a:fld>
            <a:endParaRPr lang="en-US"/>
          </a:p>
        </p:txBody>
      </p:sp>
      <p:sp>
        <p:nvSpPr>
          <p:cNvPr id="5" name="TextBox 4">
            <a:extLst>
              <a:ext uri="{FF2B5EF4-FFF2-40B4-BE49-F238E27FC236}">
                <a16:creationId xmlns:a16="http://schemas.microsoft.com/office/drawing/2014/main" id="{651B6787-6847-F8DB-AC4A-6FB26288F3D0}"/>
              </a:ext>
            </a:extLst>
          </p:cNvPr>
          <p:cNvSpPr txBox="1"/>
          <p:nvPr/>
        </p:nvSpPr>
        <p:spPr>
          <a:xfrm>
            <a:off x="4005209" y="6169580"/>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1664294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9C344-DCF9-2D19-F98B-F37216A71D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852D4C-6F5B-D8E1-D28A-05218AA00EDC}"/>
              </a:ext>
            </a:extLst>
          </p:cNvPr>
          <p:cNvSpPr>
            <a:spLocks noGrp="1"/>
          </p:cNvSpPr>
          <p:nvPr>
            <p:ph type="title"/>
          </p:nvPr>
        </p:nvSpPr>
        <p:spPr/>
        <p:txBody>
          <a:bodyPr>
            <a:normAutofit/>
          </a:bodyPr>
          <a:lstStyle/>
          <a:p>
            <a:r>
              <a:rPr lang="en-US"/>
              <a:t>Which One Doesn't Belong</a:t>
            </a:r>
          </a:p>
        </p:txBody>
      </p:sp>
      <p:sp>
        <p:nvSpPr>
          <p:cNvPr id="4" name="Slide Number Placeholder 3">
            <a:extLst>
              <a:ext uri="{FF2B5EF4-FFF2-40B4-BE49-F238E27FC236}">
                <a16:creationId xmlns:a16="http://schemas.microsoft.com/office/drawing/2014/main" id="{C6C0A463-38A8-2B63-1B70-BD2D1CA8B209}"/>
              </a:ext>
            </a:extLst>
          </p:cNvPr>
          <p:cNvSpPr>
            <a:spLocks noGrp="1"/>
          </p:cNvSpPr>
          <p:nvPr>
            <p:ph type="sldNum" sz="quarter" idx="12"/>
          </p:nvPr>
        </p:nvSpPr>
        <p:spPr/>
        <p:txBody>
          <a:bodyPr/>
          <a:lstStyle/>
          <a:p>
            <a:fld id="{B2102BAA-C61A-4A39-BDF1-4340D572B82C}" type="slidenum">
              <a:rPr lang="en-US" smtClean="0"/>
              <a:t>20</a:t>
            </a:fld>
            <a:endParaRPr lang="en-US"/>
          </a:p>
        </p:txBody>
      </p:sp>
      <p:sp>
        <p:nvSpPr>
          <p:cNvPr id="6" name="Rectangle 5">
            <a:extLst>
              <a:ext uri="{FF2B5EF4-FFF2-40B4-BE49-F238E27FC236}">
                <a16:creationId xmlns:a16="http://schemas.microsoft.com/office/drawing/2014/main" id="{E65BEAC4-C320-D5C7-AA46-47F4B76A9F7E}"/>
              </a:ext>
            </a:extLst>
          </p:cNvPr>
          <p:cNvSpPr/>
          <p:nvPr/>
        </p:nvSpPr>
        <p:spPr>
          <a:xfrm>
            <a:off x="968644" y="1840424"/>
            <a:ext cx="4765728" cy="2169762"/>
          </a:xfrm>
          <a:prstGeom prst="rect">
            <a:avLst/>
          </a:prstGeom>
          <a:solidFill>
            <a:schemeClr val="bg1"/>
          </a:solidFill>
          <a:ln w="57150">
            <a:solidFill>
              <a:srgbClr val="1A44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976C09-7BE4-03FC-71F6-086651148C5C}"/>
              </a:ext>
            </a:extLst>
          </p:cNvPr>
          <p:cNvSpPr/>
          <p:nvPr/>
        </p:nvSpPr>
        <p:spPr>
          <a:xfrm>
            <a:off x="968643" y="4013997"/>
            <a:ext cx="4765728" cy="2169762"/>
          </a:xfrm>
          <a:prstGeom prst="rect">
            <a:avLst/>
          </a:prstGeom>
          <a:solidFill>
            <a:schemeClr val="bg1"/>
          </a:solidFill>
          <a:ln w="57150">
            <a:solidFill>
              <a:srgbClr val="1A44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8F452E-F6EA-DA78-CEAF-6D2537D0D13B}"/>
              </a:ext>
            </a:extLst>
          </p:cNvPr>
          <p:cNvSpPr/>
          <p:nvPr/>
        </p:nvSpPr>
        <p:spPr>
          <a:xfrm>
            <a:off x="5753004" y="1840423"/>
            <a:ext cx="4765728" cy="2169762"/>
          </a:xfrm>
          <a:prstGeom prst="rect">
            <a:avLst/>
          </a:prstGeom>
          <a:solidFill>
            <a:schemeClr val="bg1"/>
          </a:solidFill>
          <a:ln w="57150">
            <a:solidFill>
              <a:srgbClr val="1A44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D80313-CF52-28D9-3155-0F3C78E25F06}"/>
              </a:ext>
            </a:extLst>
          </p:cNvPr>
          <p:cNvSpPr/>
          <p:nvPr/>
        </p:nvSpPr>
        <p:spPr>
          <a:xfrm>
            <a:off x="5753003" y="4013996"/>
            <a:ext cx="4765728" cy="2169762"/>
          </a:xfrm>
          <a:prstGeom prst="rect">
            <a:avLst/>
          </a:prstGeom>
          <a:solidFill>
            <a:schemeClr val="bg1"/>
          </a:solidFill>
          <a:ln w="57150">
            <a:solidFill>
              <a:srgbClr val="1A44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ow to Solve Compound Inequalities in 3 Easy Steps — Mashup Math">
            <a:extLst>
              <a:ext uri="{FF2B5EF4-FFF2-40B4-BE49-F238E27FC236}">
                <a16:creationId xmlns:a16="http://schemas.microsoft.com/office/drawing/2014/main" id="{D2E931B3-B485-D701-73E7-9F129BEC11D8}"/>
              </a:ext>
            </a:extLst>
          </p:cNvPr>
          <p:cNvPicPr>
            <a:picLocks noChangeAspect="1"/>
          </p:cNvPicPr>
          <p:nvPr/>
        </p:nvPicPr>
        <p:blipFill>
          <a:blip r:embed="rId3"/>
          <a:srcRect l="4415" t="65703" r="3263" b="-1500"/>
          <a:stretch/>
        </p:blipFill>
        <p:spPr>
          <a:xfrm>
            <a:off x="1212890" y="2921146"/>
            <a:ext cx="4254134" cy="608793"/>
          </a:xfrm>
          <a:prstGeom prst="rect">
            <a:avLst/>
          </a:prstGeom>
        </p:spPr>
      </p:pic>
      <p:pic>
        <p:nvPicPr>
          <p:cNvPr id="3" name="Picture 2" descr="How to Solve Compound Inequalities in 3 Easy Steps — Mashup Math">
            <a:extLst>
              <a:ext uri="{FF2B5EF4-FFF2-40B4-BE49-F238E27FC236}">
                <a16:creationId xmlns:a16="http://schemas.microsoft.com/office/drawing/2014/main" id="{7E484358-C310-5FA3-1B14-6D9512B9DEA6}"/>
              </a:ext>
            </a:extLst>
          </p:cNvPr>
          <p:cNvPicPr>
            <a:picLocks noChangeAspect="1"/>
          </p:cNvPicPr>
          <p:nvPr/>
        </p:nvPicPr>
        <p:blipFill>
          <a:blip r:embed="rId3"/>
          <a:srcRect l="4415" t="65703" r="3263" b="-1500"/>
          <a:stretch/>
        </p:blipFill>
        <p:spPr>
          <a:xfrm>
            <a:off x="1212889" y="4794916"/>
            <a:ext cx="4254134" cy="608793"/>
          </a:xfrm>
          <a:prstGeom prst="rect">
            <a:avLst/>
          </a:prstGeom>
        </p:spPr>
      </p:pic>
      <p:pic>
        <p:nvPicPr>
          <p:cNvPr id="11" name="Picture 10" descr="How to Solve Compound Inequalities in 3 Easy Steps — Mashup Math">
            <a:extLst>
              <a:ext uri="{FF2B5EF4-FFF2-40B4-BE49-F238E27FC236}">
                <a16:creationId xmlns:a16="http://schemas.microsoft.com/office/drawing/2014/main" id="{196F3F42-F655-5C20-D8C4-F3AEADDEF09D}"/>
              </a:ext>
            </a:extLst>
          </p:cNvPr>
          <p:cNvPicPr>
            <a:picLocks noChangeAspect="1"/>
          </p:cNvPicPr>
          <p:nvPr/>
        </p:nvPicPr>
        <p:blipFill>
          <a:blip r:embed="rId3"/>
          <a:srcRect l="4415" t="65703" r="3263" b="-1500"/>
          <a:stretch/>
        </p:blipFill>
        <p:spPr>
          <a:xfrm>
            <a:off x="6072201" y="2946129"/>
            <a:ext cx="4254134" cy="608793"/>
          </a:xfrm>
          <a:prstGeom prst="rect">
            <a:avLst/>
          </a:prstGeom>
        </p:spPr>
      </p:pic>
      <p:pic>
        <p:nvPicPr>
          <p:cNvPr id="12" name="Picture 11" descr="How to Solve Compound Inequalities in 3 Easy Steps — Mashup Math">
            <a:extLst>
              <a:ext uri="{FF2B5EF4-FFF2-40B4-BE49-F238E27FC236}">
                <a16:creationId xmlns:a16="http://schemas.microsoft.com/office/drawing/2014/main" id="{D946E993-E8C3-ED43-2A2A-2A7A35EEB5EB}"/>
              </a:ext>
            </a:extLst>
          </p:cNvPr>
          <p:cNvPicPr>
            <a:picLocks noChangeAspect="1"/>
          </p:cNvPicPr>
          <p:nvPr/>
        </p:nvPicPr>
        <p:blipFill>
          <a:blip r:embed="rId3"/>
          <a:srcRect l="4415" t="65703" r="3263" b="-1500"/>
          <a:stretch/>
        </p:blipFill>
        <p:spPr>
          <a:xfrm>
            <a:off x="6072200" y="4819899"/>
            <a:ext cx="4254134" cy="608793"/>
          </a:xfrm>
          <a:prstGeom prst="rect">
            <a:avLst/>
          </a:prstGeom>
        </p:spPr>
      </p:pic>
      <p:cxnSp>
        <p:nvCxnSpPr>
          <p:cNvPr id="13" name="Straight Arrow Connector 12">
            <a:extLst>
              <a:ext uri="{FF2B5EF4-FFF2-40B4-BE49-F238E27FC236}">
                <a16:creationId xmlns:a16="http://schemas.microsoft.com/office/drawing/2014/main" id="{444789B6-88AF-C5A0-E77E-39D22BDBA891}"/>
              </a:ext>
            </a:extLst>
          </p:cNvPr>
          <p:cNvCxnSpPr/>
          <p:nvPr/>
        </p:nvCxnSpPr>
        <p:spPr>
          <a:xfrm flipV="1">
            <a:off x="2958127" y="3091720"/>
            <a:ext cx="2117360" cy="62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FB68739-C1DF-E936-05D0-B469093CC8F2}"/>
              </a:ext>
            </a:extLst>
          </p:cNvPr>
          <p:cNvSpPr/>
          <p:nvPr/>
        </p:nvSpPr>
        <p:spPr>
          <a:xfrm>
            <a:off x="2691985" y="2941819"/>
            <a:ext cx="243590" cy="243590"/>
          </a:xfrm>
          <a:prstGeom prst="ellipse">
            <a:avLst/>
          </a:prstGeom>
          <a:solidFill>
            <a:srgbClr val="FF0000"/>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8A77848F-792E-5138-FF47-728326E4F2E6}"/>
              </a:ext>
            </a:extLst>
          </p:cNvPr>
          <p:cNvCxnSpPr>
            <a:cxnSpLocks/>
          </p:cNvCxnSpPr>
          <p:nvPr/>
        </p:nvCxnSpPr>
        <p:spPr>
          <a:xfrm flipV="1">
            <a:off x="2992363" y="4977981"/>
            <a:ext cx="2117360" cy="62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D8180A6-71E9-4F9C-DBD4-45C3C5714CFB}"/>
              </a:ext>
            </a:extLst>
          </p:cNvPr>
          <p:cNvSpPr/>
          <p:nvPr/>
        </p:nvSpPr>
        <p:spPr>
          <a:xfrm>
            <a:off x="2741951" y="4828080"/>
            <a:ext cx="243590" cy="24359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39E8E52-17F0-11FF-9731-310235B48392}"/>
              </a:ext>
            </a:extLst>
          </p:cNvPr>
          <p:cNvSpPr/>
          <p:nvPr/>
        </p:nvSpPr>
        <p:spPr>
          <a:xfrm>
            <a:off x="7626246" y="2979294"/>
            <a:ext cx="243590" cy="243590"/>
          </a:xfrm>
          <a:prstGeom prst="ellipse">
            <a:avLst/>
          </a:prstGeom>
          <a:solidFill>
            <a:srgbClr val="FF0000"/>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6935F6-B916-C50D-4E2C-1941CCB11104}"/>
              </a:ext>
            </a:extLst>
          </p:cNvPr>
          <p:cNvSpPr/>
          <p:nvPr/>
        </p:nvSpPr>
        <p:spPr>
          <a:xfrm>
            <a:off x="7626247" y="4815589"/>
            <a:ext cx="243590" cy="243590"/>
          </a:xfrm>
          <a:prstGeom prst="ellipse">
            <a:avLst/>
          </a:prstGeom>
          <a:solidFill>
            <a:srgbClr val="FF0000"/>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BBD38EC-265C-ADED-449C-756817AC7A38}"/>
              </a:ext>
            </a:extLst>
          </p:cNvPr>
          <p:cNvCxnSpPr>
            <a:cxnSpLocks/>
          </p:cNvCxnSpPr>
          <p:nvPr/>
        </p:nvCxnSpPr>
        <p:spPr>
          <a:xfrm flipV="1">
            <a:off x="6506029" y="4970926"/>
            <a:ext cx="1362416" cy="13301"/>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B52CF95-CE79-36EC-6167-7FD48F6E70EE}"/>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1408650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DA78-03A0-5150-7BDD-58605B3D88EF}"/>
              </a:ext>
            </a:extLst>
          </p:cNvPr>
          <p:cNvSpPr>
            <a:spLocks noGrp="1"/>
          </p:cNvSpPr>
          <p:nvPr>
            <p:ph type="title"/>
          </p:nvPr>
        </p:nvSpPr>
        <p:spPr/>
        <p:txBody>
          <a:bodyPr/>
          <a:lstStyle/>
          <a:p>
            <a:r>
              <a:rPr lang="en-US"/>
              <a:t>Notice and Wonder</a:t>
            </a:r>
          </a:p>
        </p:txBody>
      </p:sp>
      <p:sp>
        <p:nvSpPr>
          <p:cNvPr id="4" name="Slide Number Placeholder 3">
            <a:extLst>
              <a:ext uri="{FF2B5EF4-FFF2-40B4-BE49-F238E27FC236}">
                <a16:creationId xmlns:a16="http://schemas.microsoft.com/office/drawing/2014/main" id="{57DF0958-508A-C4C8-F29E-C574E300C509}"/>
              </a:ext>
            </a:extLst>
          </p:cNvPr>
          <p:cNvSpPr>
            <a:spLocks noGrp="1"/>
          </p:cNvSpPr>
          <p:nvPr>
            <p:ph type="sldNum" sz="quarter" idx="12"/>
          </p:nvPr>
        </p:nvSpPr>
        <p:spPr/>
        <p:txBody>
          <a:bodyPr/>
          <a:lstStyle/>
          <a:p>
            <a:fld id="{B2102BAA-C61A-4A39-BDF1-4340D572B82C}" type="slidenum">
              <a:rPr lang="en-US" smtClean="0"/>
              <a:t>21</a:t>
            </a:fld>
            <a:endParaRPr lang="en-US"/>
          </a:p>
        </p:txBody>
      </p:sp>
      <p:pic>
        <p:nvPicPr>
          <p:cNvPr id="5" name="Picture 4">
            <a:extLst>
              <a:ext uri="{FF2B5EF4-FFF2-40B4-BE49-F238E27FC236}">
                <a16:creationId xmlns:a16="http://schemas.microsoft.com/office/drawing/2014/main" id="{CCF31609-7B10-876F-EB46-DC087A882A82}"/>
              </a:ext>
            </a:extLst>
          </p:cNvPr>
          <p:cNvPicPr>
            <a:picLocks noChangeAspect="1"/>
          </p:cNvPicPr>
          <p:nvPr/>
        </p:nvPicPr>
        <p:blipFill>
          <a:blip r:embed="rId3"/>
          <a:stretch>
            <a:fillRect/>
          </a:stretch>
        </p:blipFill>
        <p:spPr>
          <a:xfrm>
            <a:off x="2612106" y="1715251"/>
            <a:ext cx="5684420" cy="4570497"/>
          </a:xfrm>
          <a:prstGeom prst="rect">
            <a:avLst/>
          </a:prstGeom>
        </p:spPr>
      </p:pic>
      <p:sp>
        <p:nvSpPr>
          <p:cNvPr id="3" name="TextBox 2">
            <a:extLst>
              <a:ext uri="{FF2B5EF4-FFF2-40B4-BE49-F238E27FC236}">
                <a16:creationId xmlns:a16="http://schemas.microsoft.com/office/drawing/2014/main" id="{171DA9BB-7B63-34D4-9679-F3E038392216}"/>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3768883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A3C7F-BC01-A2C2-EE72-6E1C19A69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3E239-FEEB-6E3F-7636-C6128BAAF9FE}"/>
              </a:ext>
            </a:extLst>
          </p:cNvPr>
          <p:cNvSpPr>
            <a:spLocks noGrp="1"/>
          </p:cNvSpPr>
          <p:nvPr>
            <p:ph type="title"/>
          </p:nvPr>
        </p:nvSpPr>
        <p:spPr/>
        <p:txBody>
          <a:bodyPr/>
          <a:lstStyle/>
          <a:p>
            <a:r>
              <a:rPr lang="en-US"/>
              <a:t>Notice and Wonder</a:t>
            </a:r>
          </a:p>
        </p:txBody>
      </p:sp>
      <p:sp>
        <p:nvSpPr>
          <p:cNvPr id="4" name="Slide Number Placeholder 3">
            <a:extLst>
              <a:ext uri="{FF2B5EF4-FFF2-40B4-BE49-F238E27FC236}">
                <a16:creationId xmlns:a16="http://schemas.microsoft.com/office/drawing/2014/main" id="{A5057FA4-578C-7E8C-52F3-ED6DFF038543}"/>
              </a:ext>
            </a:extLst>
          </p:cNvPr>
          <p:cNvSpPr>
            <a:spLocks noGrp="1"/>
          </p:cNvSpPr>
          <p:nvPr>
            <p:ph type="sldNum" sz="quarter" idx="12"/>
          </p:nvPr>
        </p:nvSpPr>
        <p:spPr/>
        <p:txBody>
          <a:bodyPr/>
          <a:lstStyle/>
          <a:p>
            <a:fld id="{B2102BAA-C61A-4A39-BDF1-4340D572B82C}" type="slidenum">
              <a:rPr lang="en-US" smtClean="0"/>
              <a:t>22</a:t>
            </a:fld>
            <a:endParaRPr lang="en-US"/>
          </a:p>
        </p:txBody>
      </p:sp>
      <p:grpSp>
        <p:nvGrpSpPr>
          <p:cNvPr id="28" name="Group 27">
            <a:extLst>
              <a:ext uri="{FF2B5EF4-FFF2-40B4-BE49-F238E27FC236}">
                <a16:creationId xmlns:a16="http://schemas.microsoft.com/office/drawing/2014/main" id="{10899DB4-4068-D303-685E-C9FB3EE8BF35}"/>
              </a:ext>
            </a:extLst>
          </p:cNvPr>
          <p:cNvGrpSpPr/>
          <p:nvPr/>
        </p:nvGrpSpPr>
        <p:grpSpPr>
          <a:xfrm>
            <a:off x="2336131" y="1714498"/>
            <a:ext cx="6278479" cy="3962401"/>
            <a:chOff x="2336131" y="1453814"/>
            <a:chExt cx="4493795" cy="2999875"/>
          </a:xfrm>
        </p:grpSpPr>
        <p:sp>
          <p:nvSpPr>
            <p:cNvPr id="7" name="Rectangle 6">
              <a:extLst>
                <a:ext uri="{FF2B5EF4-FFF2-40B4-BE49-F238E27FC236}">
                  <a16:creationId xmlns:a16="http://schemas.microsoft.com/office/drawing/2014/main" id="{84598DAA-8D3A-5C51-3B3B-DB5EC2FA7D60}"/>
                </a:ext>
              </a:extLst>
            </p:cNvPr>
            <p:cNvSpPr/>
            <p:nvPr/>
          </p:nvSpPr>
          <p:spPr>
            <a:xfrm>
              <a:off x="3047999" y="2015290"/>
              <a:ext cx="1828799" cy="18292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0C77C5E-895D-E6F8-7EF8-89365F9AC5D8}"/>
                </a:ext>
              </a:extLst>
            </p:cNvPr>
            <p:cNvSpPr/>
            <p:nvPr/>
          </p:nvSpPr>
          <p:spPr>
            <a:xfrm>
              <a:off x="4882815" y="2015290"/>
              <a:ext cx="354931" cy="1829202"/>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E4B518-976A-11F4-873E-88F5F3DB9EEE}"/>
                </a:ext>
              </a:extLst>
            </p:cNvPr>
            <p:cNvSpPr/>
            <p:nvPr/>
          </p:nvSpPr>
          <p:spPr>
            <a:xfrm>
              <a:off x="5233736" y="2015290"/>
              <a:ext cx="354931" cy="1829202"/>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654D68-C912-98A4-1316-5808E8A74CD7}"/>
                </a:ext>
              </a:extLst>
            </p:cNvPr>
            <p:cNvSpPr/>
            <p:nvPr/>
          </p:nvSpPr>
          <p:spPr>
            <a:xfrm>
              <a:off x="5584656" y="2015289"/>
              <a:ext cx="354931" cy="1829202"/>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19D2AF-68CE-A2B1-EAEE-88E809978425}"/>
                </a:ext>
              </a:extLst>
            </p:cNvPr>
            <p:cNvSpPr/>
            <p:nvPr/>
          </p:nvSpPr>
          <p:spPr>
            <a:xfrm>
              <a:off x="5935578" y="2015290"/>
              <a:ext cx="354931" cy="1829202"/>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596389-BD36-7F0C-8CFF-F29A9693314D}"/>
                </a:ext>
              </a:extLst>
            </p:cNvPr>
            <p:cNvSpPr/>
            <p:nvPr/>
          </p:nvSpPr>
          <p:spPr>
            <a:xfrm>
              <a:off x="2546683" y="2015290"/>
              <a:ext cx="354931" cy="1829202"/>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0C25EE-6C0A-8D44-D1A2-6134935C50DF}"/>
                </a:ext>
              </a:extLst>
            </p:cNvPr>
            <p:cNvSpPr/>
            <p:nvPr/>
          </p:nvSpPr>
          <p:spPr>
            <a:xfrm rot="-5400000">
              <a:off x="3789946" y="822158"/>
              <a:ext cx="354931" cy="1829202"/>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B23A8F-04C3-8F3B-BB71-F6B960C26793}"/>
                </a:ext>
              </a:extLst>
            </p:cNvPr>
            <p:cNvSpPr/>
            <p:nvPr/>
          </p:nvSpPr>
          <p:spPr>
            <a:xfrm rot="-5400000">
              <a:off x="3789946" y="3098131"/>
              <a:ext cx="354931" cy="182920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7D6BC69-46B7-DD72-D344-C3458866C4EC}"/>
                </a:ext>
              </a:extLst>
            </p:cNvPr>
            <p:cNvSpPr/>
            <p:nvPr/>
          </p:nvSpPr>
          <p:spPr>
            <a:xfrm rot="-5400000">
              <a:off x="4882814" y="3840078"/>
              <a:ext cx="354930" cy="34530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0606766-83EF-06C6-AFAA-C7510F6C03AD}"/>
                </a:ext>
              </a:extLst>
            </p:cNvPr>
            <p:cNvSpPr/>
            <p:nvPr/>
          </p:nvSpPr>
          <p:spPr>
            <a:xfrm rot="-5400000">
              <a:off x="5233735" y="3840078"/>
              <a:ext cx="354930" cy="34530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4A967D9-8EF8-2AE4-FCAE-302F4572CA90}"/>
                </a:ext>
              </a:extLst>
            </p:cNvPr>
            <p:cNvSpPr/>
            <p:nvPr/>
          </p:nvSpPr>
          <p:spPr>
            <a:xfrm rot="-5400000">
              <a:off x="5935576" y="3840077"/>
              <a:ext cx="354930" cy="34530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C113C3-A11B-6AB5-F180-B30A1F78C03F}"/>
                </a:ext>
              </a:extLst>
            </p:cNvPr>
            <p:cNvSpPr/>
            <p:nvPr/>
          </p:nvSpPr>
          <p:spPr>
            <a:xfrm rot="-5400000">
              <a:off x="5584656" y="3840078"/>
              <a:ext cx="354930" cy="34530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46B4AAE-A8EC-274E-DA7A-5DA57F237E75}"/>
                </a:ext>
              </a:extLst>
            </p:cNvPr>
            <p:cNvSpPr/>
            <p:nvPr/>
          </p:nvSpPr>
          <p:spPr>
            <a:xfrm rot="-5400000">
              <a:off x="2546682" y="3840078"/>
              <a:ext cx="354930" cy="34530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C15791-D7BE-4BF0-D666-CEA86BA51AA5}"/>
                </a:ext>
              </a:extLst>
            </p:cNvPr>
            <p:cNvSpPr/>
            <p:nvPr/>
          </p:nvSpPr>
          <p:spPr>
            <a:xfrm rot="-5400000">
              <a:off x="4882814" y="1564104"/>
              <a:ext cx="354930" cy="34530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F90FDB7-CAE0-72F4-70E5-01ED6BF01727}"/>
                </a:ext>
              </a:extLst>
            </p:cNvPr>
            <p:cNvSpPr/>
            <p:nvPr/>
          </p:nvSpPr>
          <p:spPr>
            <a:xfrm rot="-5400000">
              <a:off x="5233735" y="1564104"/>
              <a:ext cx="354930" cy="34530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24FD09-9B17-18F2-9898-3941E56F55C1}"/>
                </a:ext>
              </a:extLst>
            </p:cNvPr>
            <p:cNvSpPr/>
            <p:nvPr/>
          </p:nvSpPr>
          <p:spPr>
            <a:xfrm rot="-5400000">
              <a:off x="5935576" y="1564103"/>
              <a:ext cx="354930" cy="34530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8EF5B88-6A57-5C03-F37F-D570E4F99D85}"/>
                </a:ext>
              </a:extLst>
            </p:cNvPr>
            <p:cNvSpPr/>
            <p:nvPr/>
          </p:nvSpPr>
          <p:spPr>
            <a:xfrm rot="-5400000">
              <a:off x="5584656" y="1564104"/>
              <a:ext cx="354930" cy="34530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721AF7D1-8FCC-74A4-6A16-33B804D60359}"/>
                </a:ext>
              </a:extLst>
            </p:cNvPr>
            <p:cNvCxnSpPr/>
            <p:nvPr/>
          </p:nvCxnSpPr>
          <p:spPr>
            <a:xfrm>
              <a:off x="2336131" y="1965157"/>
              <a:ext cx="4493795" cy="2007"/>
            </a:xfrm>
            <a:prstGeom prst="straightConnector1">
              <a:avLst/>
            </a:prstGeom>
            <a:ln w="571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81EF260-81F6-240C-3553-1AB292D5A41E}"/>
                </a:ext>
              </a:extLst>
            </p:cNvPr>
            <p:cNvCxnSpPr>
              <a:cxnSpLocks/>
            </p:cNvCxnSpPr>
            <p:nvPr/>
          </p:nvCxnSpPr>
          <p:spPr>
            <a:xfrm flipH="1">
              <a:off x="2969795" y="1453814"/>
              <a:ext cx="8020" cy="2999875"/>
            </a:xfrm>
            <a:prstGeom prst="straightConnector1">
              <a:avLst/>
            </a:prstGeom>
            <a:ln w="571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604E4401-72C1-546B-1963-A55A0988CB18}"/>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3247775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35E0D-9572-5B77-83A4-42797808DF65}"/>
              </a:ext>
            </a:extLst>
          </p:cNvPr>
          <p:cNvSpPr>
            <a:spLocks noGrp="1"/>
          </p:cNvSpPr>
          <p:nvPr>
            <p:ph type="title"/>
          </p:nvPr>
        </p:nvSpPr>
        <p:spPr/>
        <p:txBody>
          <a:bodyPr/>
          <a:lstStyle/>
          <a:p>
            <a:r>
              <a:rPr lang="en-US"/>
              <a:t>Alike and Different</a:t>
            </a:r>
          </a:p>
        </p:txBody>
      </p:sp>
      <p:pic>
        <p:nvPicPr>
          <p:cNvPr id="5" name="Content Placeholder 4">
            <a:extLst>
              <a:ext uri="{FF2B5EF4-FFF2-40B4-BE49-F238E27FC236}">
                <a16:creationId xmlns:a16="http://schemas.microsoft.com/office/drawing/2014/main" id="{4EC7EB37-65E0-47C2-088C-4598F9254979}"/>
              </a:ext>
            </a:extLst>
          </p:cNvPr>
          <p:cNvPicPr>
            <a:picLocks noGrp="1" noChangeAspect="1"/>
          </p:cNvPicPr>
          <p:nvPr>
            <p:ph idx="1"/>
          </p:nvPr>
        </p:nvPicPr>
        <p:blipFill>
          <a:blip r:embed="rId3"/>
          <a:srcRect r="42040"/>
          <a:stretch/>
        </p:blipFill>
        <p:spPr>
          <a:xfrm>
            <a:off x="437147" y="1952977"/>
            <a:ext cx="6094875" cy="2627045"/>
          </a:xfrm>
        </p:spPr>
      </p:pic>
      <p:sp>
        <p:nvSpPr>
          <p:cNvPr id="4" name="Slide Number Placeholder 3">
            <a:extLst>
              <a:ext uri="{FF2B5EF4-FFF2-40B4-BE49-F238E27FC236}">
                <a16:creationId xmlns:a16="http://schemas.microsoft.com/office/drawing/2014/main" id="{68C54536-6A87-D192-5524-D7A96BD169FC}"/>
              </a:ext>
            </a:extLst>
          </p:cNvPr>
          <p:cNvSpPr>
            <a:spLocks noGrp="1"/>
          </p:cNvSpPr>
          <p:nvPr>
            <p:ph type="sldNum" sz="quarter" idx="12"/>
          </p:nvPr>
        </p:nvSpPr>
        <p:spPr/>
        <p:txBody>
          <a:bodyPr/>
          <a:lstStyle/>
          <a:p>
            <a:fld id="{B2102BAA-C61A-4A39-BDF1-4340D572B82C}" type="slidenum">
              <a:rPr lang="en-US" smtClean="0"/>
              <a:t>23</a:t>
            </a:fld>
            <a:endParaRPr lang="en-US"/>
          </a:p>
        </p:txBody>
      </p:sp>
      <p:pic>
        <p:nvPicPr>
          <p:cNvPr id="6" name="Picture 5">
            <a:extLst>
              <a:ext uri="{FF2B5EF4-FFF2-40B4-BE49-F238E27FC236}">
                <a16:creationId xmlns:a16="http://schemas.microsoft.com/office/drawing/2014/main" id="{1A562EFD-FF26-80D5-C32B-D1F507298A10}"/>
              </a:ext>
            </a:extLst>
          </p:cNvPr>
          <p:cNvPicPr>
            <a:picLocks noChangeAspect="1"/>
          </p:cNvPicPr>
          <p:nvPr/>
        </p:nvPicPr>
        <p:blipFill>
          <a:blip r:embed="rId4"/>
          <a:srcRect r="42167" b="-241"/>
          <a:stretch/>
        </p:blipFill>
        <p:spPr>
          <a:xfrm>
            <a:off x="7880183" y="2299034"/>
            <a:ext cx="2741994" cy="1935758"/>
          </a:xfrm>
          <a:prstGeom prst="rect">
            <a:avLst/>
          </a:prstGeom>
        </p:spPr>
      </p:pic>
      <p:sp>
        <p:nvSpPr>
          <p:cNvPr id="3" name="TextBox 2">
            <a:extLst>
              <a:ext uri="{FF2B5EF4-FFF2-40B4-BE49-F238E27FC236}">
                <a16:creationId xmlns:a16="http://schemas.microsoft.com/office/drawing/2014/main" id="{5BD285F8-434F-79CE-4A72-BC6E1C7C2EFD}"/>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1401272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811D-2819-2E10-3950-D27784BF0E81}"/>
              </a:ext>
            </a:extLst>
          </p:cNvPr>
          <p:cNvSpPr>
            <a:spLocks noGrp="1"/>
          </p:cNvSpPr>
          <p:nvPr>
            <p:ph type="title"/>
          </p:nvPr>
        </p:nvSpPr>
        <p:spPr/>
        <p:txBody>
          <a:bodyPr/>
          <a:lstStyle/>
          <a:p>
            <a:r>
              <a:rPr lang="en-US"/>
              <a:t>Alike and Different</a:t>
            </a:r>
          </a:p>
        </p:txBody>
      </p:sp>
      <p:sp>
        <p:nvSpPr>
          <p:cNvPr id="4" name="Slide Number Placeholder 3">
            <a:extLst>
              <a:ext uri="{FF2B5EF4-FFF2-40B4-BE49-F238E27FC236}">
                <a16:creationId xmlns:a16="http://schemas.microsoft.com/office/drawing/2014/main" id="{AF806667-0C8C-754B-942F-9167754CF914}"/>
              </a:ext>
            </a:extLst>
          </p:cNvPr>
          <p:cNvSpPr>
            <a:spLocks noGrp="1"/>
          </p:cNvSpPr>
          <p:nvPr>
            <p:ph type="sldNum" sz="quarter" idx="12"/>
          </p:nvPr>
        </p:nvSpPr>
        <p:spPr/>
        <p:txBody>
          <a:bodyPr/>
          <a:lstStyle/>
          <a:p>
            <a:fld id="{B2102BAA-C61A-4A39-BDF1-4340D572B82C}" type="slidenum">
              <a:rPr lang="en-US" smtClean="0"/>
              <a:t>24</a:t>
            </a:fld>
            <a:endParaRPr lang="en-US"/>
          </a:p>
        </p:txBody>
      </p:sp>
      <p:grpSp>
        <p:nvGrpSpPr>
          <p:cNvPr id="29" name="Group 28">
            <a:extLst>
              <a:ext uri="{FF2B5EF4-FFF2-40B4-BE49-F238E27FC236}">
                <a16:creationId xmlns:a16="http://schemas.microsoft.com/office/drawing/2014/main" id="{72DE7F29-EFD5-31D9-8EB5-F5612A0DCC2C}"/>
              </a:ext>
            </a:extLst>
          </p:cNvPr>
          <p:cNvGrpSpPr/>
          <p:nvPr/>
        </p:nvGrpSpPr>
        <p:grpSpPr>
          <a:xfrm>
            <a:off x="7780421" y="2787315"/>
            <a:ext cx="2195763" cy="2015288"/>
            <a:chOff x="7780421" y="2596815"/>
            <a:chExt cx="1483895" cy="1383631"/>
          </a:xfrm>
        </p:grpSpPr>
        <p:sp>
          <p:nvSpPr>
            <p:cNvPr id="22" name="Rectangle 21">
              <a:extLst>
                <a:ext uri="{FF2B5EF4-FFF2-40B4-BE49-F238E27FC236}">
                  <a16:creationId xmlns:a16="http://schemas.microsoft.com/office/drawing/2014/main" id="{EFF51847-1D5F-D6A5-96C5-C452971626E8}"/>
                </a:ext>
              </a:extLst>
            </p:cNvPr>
            <p:cNvSpPr/>
            <p:nvPr/>
          </p:nvSpPr>
          <p:spPr>
            <a:xfrm>
              <a:off x="7780421" y="2596815"/>
              <a:ext cx="832184" cy="461210"/>
            </a:xfrm>
            <a:prstGeom prst="rect">
              <a:avLst/>
            </a:prstGeom>
            <a:solidFill>
              <a:schemeClr val="tx2">
                <a:lumMod val="60000"/>
                <a:lumOff val="4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a:t>m</a:t>
              </a:r>
            </a:p>
          </p:txBody>
        </p:sp>
        <p:sp>
          <p:nvSpPr>
            <p:cNvPr id="23" name="Rectangle 22">
              <a:extLst>
                <a:ext uri="{FF2B5EF4-FFF2-40B4-BE49-F238E27FC236}">
                  <a16:creationId xmlns:a16="http://schemas.microsoft.com/office/drawing/2014/main" id="{F4824183-758A-59AF-F405-DFE4DB0E90A0}"/>
                </a:ext>
              </a:extLst>
            </p:cNvPr>
            <p:cNvSpPr/>
            <p:nvPr/>
          </p:nvSpPr>
          <p:spPr>
            <a:xfrm>
              <a:off x="7780421" y="3058026"/>
              <a:ext cx="832184" cy="461210"/>
            </a:xfrm>
            <a:prstGeom prst="rect">
              <a:avLst/>
            </a:prstGeom>
            <a:solidFill>
              <a:schemeClr val="tx2">
                <a:lumMod val="60000"/>
                <a:lumOff val="4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a:t>m</a:t>
              </a:r>
            </a:p>
          </p:txBody>
        </p:sp>
        <p:sp>
          <p:nvSpPr>
            <p:cNvPr id="24" name="Rectangle 23">
              <a:extLst>
                <a:ext uri="{FF2B5EF4-FFF2-40B4-BE49-F238E27FC236}">
                  <a16:creationId xmlns:a16="http://schemas.microsoft.com/office/drawing/2014/main" id="{BCA7BE11-EC89-20F8-F54C-A538077DCB77}"/>
                </a:ext>
              </a:extLst>
            </p:cNvPr>
            <p:cNvSpPr/>
            <p:nvPr/>
          </p:nvSpPr>
          <p:spPr>
            <a:xfrm>
              <a:off x="7780421" y="3519236"/>
              <a:ext cx="832184" cy="461210"/>
            </a:xfrm>
            <a:prstGeom prst="rect">
              <a:avLst/>
            </a:prstGeom>
            <a:solidFill>
              <a:schemeClr val="tx2">
                <a:lumMod val="60000"/>
                <a:lumOff val="4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a:t>m</a:t>
              </a:r>
            </a:p>
          </p:txBody>
        </p:sp>
        <p:sp>
          <p:nvSpPr>
            <p:cNvPr id="25" name="Rectangle 24">
              <a:extLst>
                <a:ext uri="{FF2B5EF4-FFF2-40B4-BE49-F238E27FC236}">
                  <a16:creationId xmlns:a16="http://schemas.microsoft.com/office/drawing/2014/main" id="{8CBA8804-3799-1F75-DA1D-66AE0A40DE98}"/>
                </a:ext>
              </a:extLst>
            </p:cNvPr>
            <p:cNvSpPr/>
            <p:nvPr/>
          </p:nvSpPr>
          <p:spPr>
            <a:xfrm>
              <a:off x="8612605" y="2596815"/>
              <a:ext cx="651711" cy="461210"/>
            </a:xfrm>
            <a:prstGeom prst="rect">
              <a:avLst/>
            </a:prstGeom>
            <a:solidFill>
              <a:schemeClr val="accent6">
                <a:lumMod val="60000"/>
                <a:lumOff val="4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8</a:t>
              </a:r>
            </a:p>
          </p:txBody>
        </p:sp>
        <p:sp>
          <p:nvSpPr>
            <p:cNvPr id="26" name="Rectangle 25">
              <a:extLst>
                <a:ext uri="{FF2B5EF4-FFF2-40B4-BE49-F238E27FC236}">
                  <a16:creationId xmlns:a16="http://schemas.microsoft.com/office/drawing/2014/main" id="{03B39813-25A3-890C-FF9E-FA9544077C85}"/>
                </a:ext>
              </a:extLst>
            </p:cNvPr>
            <p:cNvSpPr/>
            <p:nvPr/>
          </p:nvSpPr>
          <p:spPr>
            <a:xfrm>
              <a:off x="8612605" y="3058025"/>
              <a:ext cx="651711" cy="461210"/>
            </a:xfrm>
            <a:prstGeom prst="rect">
              <a:avLst/>
            </a:prstGeom>
            <a:solidFill>
              <a:schemeClr val="accent6">
                <a:lumMod val="60000"/>
                <a:lumOff val="4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8</a:t>
              </a:r>
            </a:p>
          </p:txBody>
        </p:sp>
        <p:sp>
          <p:nvSpPr>
            <p:cNvPr id="27" name="Rectangle 26">
              <a:extLst>
                <a:ext uri="{FF2B5EF4-FFF2-40B4-BE49-F238E27FC236}">
                  <a16:creationId xmlns:a16="http://schemas.microsoft.com/office/drawing/2014/main" id="{31B5D739-7793-895F-9C46-D4E96F6DE99D}"/>
                </a:ext>
              </a:extLst>
            </p:cNvPr>
            <p:cNvSpPr/>
            <p:nvPr/>
          </p:nvSpPr>
          <p:spPr>
            <a:xfrm>
              <a:off x="8612604" y="3519235"/>
              <a:ext cx="651711" cy="461210"/>
            </a:xfrm>
            <a:prstGeom prst="rect">
              <a:avLst/>
            </a:prstGeom>
            <a:solidFill>
              <a:schemeClr val="accent6">
                <a:lumMod val="60000"/>
                <a:lumOff val="4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8</a:t>
              </a:r>
            </a:p>
          </p:txBody>
        </p:sp>
      </p:grpSp>
      <p:grpSp>
        <p:nvGrpSpPr>
          <p:cNvPr id="30" name="Group 29">
            <a:extLst>
              <a:ext uri="{FF2B5EF4-FFF2-40B4-BE49-F238E27FC236}">
                <a16:creationId xmlns:a16="http://schemas.microsoft.com/office/drawing/2014/main" id="{EA866F64-198A-E4D6-5D0D-EC53177C4CC9}"/>
              </a:ext>
            </a:extLst>
          </p:cNvPr>
          <p:cNvGrpSpPr/>
          <p:nvPr/>
        </p:nvGrpSpPr>
        <p:grpSpPr>
          <a:xfrm>
            <a:off x="972554" y="3298658"/>
            <a:ext cx="4291262" cy="611605"/>
            <a:chOff x="842211" y="3428999"/>
            <a:chExt cx="3659605" cy="461211"/>
          </a:xfrm>
        </p:grpSpPr>
        <p:sp>
          <p:nvSpPr>
            <p:cNvPr id="7" name="Rectangle 6">
              <a:extLst>
                <a:ext uri="{FF2B5EF4-FFF2-40B4-BE49-F238E27FC236}">
                  <a16:creationId xmlns:a16="http://schemas.microsoft.com/office/drawing/2014/main" id="{17F8C1B8-A32C-3F1A-BFDD-6DAA768F8C0F}"/>
                </a:ext>
              </a:extLst>
            </p:cNvPr>
            <p:cNvSpPr/>
            <p:nvPr/>
          </p:nvSpPr>
          <p:spPr>
            <a:xfrm>
              <a:off x="842211" y="3429000"/>
              <a:ext cx="832184" cy="461210"/>
            </a:xfrm>
            <a:prstGeom prst="rect">
              <a:avLst/>
            </a:prstGeom>
            <a:solidFill>
              <a:schemeClr val="tx2">
                <a:lumMod val="60000"/>
                <a:lumOff val="4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a:t>m</a:t>
              </a:r>
            </a:p>
          </p:txBody>
        </p:sp>
        <p:sp>
          <p:nvSpPr>
            <p:cNvPr id="20" name="Rectangle 19">
              <a:extLst>
                <a:ext uri="{FF2B5EF4-FFF2-40B4-BE49-F238E27FC236}">
                  <a16:creationId xmlns:a16="http://schemas.microsoft.com/office/drawing/2014/main" id="{464DA455-11D0-5A3D-081C-0183F426BB39}"/>
                </a:ext>
              </a:extLst>
            </p:cNvPr>
            <p:cNvSpPr/>
            <p:nvPr/>
          </p:nvSpPr>
          <p:spPr>
            <a:xfrm>
              <a:off x="1674395" y="3429000"/>
              <a:ext cx="832184" cy="461210"/>
            </a:xfrm>
            <a:prstGeom prst="rect">
              <a:avLst/>
            </a:prstGeom>
            <a:solidFill>
              <a:schemeClr val="tx2">
                <a:lumMod val="60000"/>
                <a:lumOff val="4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a:t>m</a:t>
              </a:r>
            </a:p>
          </p:txBody>
        </p:sp>
        <p:sp>
          <p:nvSpPr>
            <p:cNvPr id="21" name="Rectangle 20">
              <a:extLst>
                <a:ext uri="{FF2B5EF4-FFF2-40B4-BE49-F238E27FC236}">
                  <a16:creationId xmlns:a16="http://schemas.microsoft.com/office/drawing/2014/main" id="{E407FA54-FBEC-B750-DA8A-A3CE70328FB9}"/>
                </a:ext>
              </a:extLst>
            </p:cNvPr>
            <p:cNvSpPr/>
            <p:nvPr/>
          </p:nvSpPr>
          <p:spPr>
            <a:xfrm>
              <a:off x="2506579" y="3428999"/>
              <a:ext cx="832184" cy="461210"/>
            </a:xfrm>
            <a:prstGeom prst="rect">
              <a:avLst/>
            </a:prstGeom>
            <a:solidFill>
              <a:schemeClr val="tx2">
                <a:lumMod val="60000"/>
                <a:lumOff val="4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a:t>m</a:t>
              </a:r>
            </a:p>
          </p:txBody>
        </p:sp>
        <p:sp>
          <p:nvSpPr>
            <p:cNvPr id="28" name="Rectangle 27">
              <a:extLst>
                <a:ext uri="{FF2B5EF4-FFF2-40B4-BE49-F238E27FC236}">
                  <a16:creationId xmlns:a16="http://schemas.microsoft.com/office/drawing/2014/main" id="{D513ED0F-62EF-67F4-5524-51514C5337A2}"/>
                </a:ext>
              </a:extLst>
            </p:cNvPr>
            <p:cNvSpPr/>
            <p:nvPr/>
          </p:nvSpPr>
          <p:spPr>
            <a:xfrm>
              <a:off x="3338763" y="3428999"/>
              <a:ext cx="1163053" cy="461210"/>
            </a:xfrm>
            <a:prstGeom prst="rect">
              <a:avLst/>
            </a:prstGeom>
            <a:solidFill>
              <a:schemeClr val="accent6">
                <a:lumMod val="60000"/>
                <a:lumOff val="4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8</a:t>
              </a:r>
            </a:p>
          </p:txBody>
        </p:sp>
      </p:grpSp>
      <p:sp>
        <p:nvSpPr>
          <p:cNvPr id="31" name="TextBox 30">
            <a:extLst>
              <a:ext uri="{FF2B5EF4-FFF2-40B4-BE49-F238E27FC236}">
                <a16:creationId xmlns:a16="http://schemas.microsoft.com/office/drawing/2014/main" id="{96D57B9A-F649-ACA6-555D-E1D9ECDBB6DC}"/>
              </a:ext>
            </a:extLst>
          </p:cNvPr>
          <p:cNvSpPr txBox="1"/>
          <p:nvPr/>
        </p:nvSpPr>
        <p:spPr>
          <a:xfrm>
            <a:off x="1874921" y="17145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t>3</a:t>
            </a:r>
            <a:r>
              <a:rPr lang="en-US" sz="5400" i="1"/>
              <a:t>m</a:t>
            </a:r>
            <a:r>
              <a:rPr lang="en-US" sz="5400"/>
              <a:t> + 8</a:t>
            </a:r>
          </a:p>
        </p:txBody>
      </p:sp>
      <p:sp>
        <p:nvSpPr>
          <p:cNvPr id="32" name="TextBox 31">
            <a:extLst>
              <a:ext uri="{FF2B5EF4-FFF2-40B4-BE49-F238E27FC236}">
                <a16:creationId xmlns:a16="http://schemas.microsoft.com/office/drawing/2014/main" id="{85E7A1D7-D10C-5BE7-BAC9-2B39DB35706C}"/>
              </a:ext>
            </a:extLst>
          </p:cNvPr>
          <p:cNvSpPr txBox="1"/>
          <p:nvPr/>
        </p:nvSpPr>
        <p:spPr>
          <a:xfrm>
            <a:off x="7630026" y="173455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t>3(</a:t>
            </a:r>
            <a:r>
              <a:rPr lang="en-US" sz="5400" i="1"/>
              <a:t>m</a:t>
            </a:r>
            <a:r>
              <a:rPr lang="en-US" sz="5400"/>
              <a:t> + 8)</a:t>
            </a:r>
          </a:p>
        </p:txBody>
      </p:sp>
      <p:sp>
        <p:nvSpPr>
          <p:cNvPr id="3" name="TextBox 2">
            <a:extLst>
              <a:ext uri="{FF2B5EF4-FFF2-40B4-BE49-F238E27FC236}">
                <a16:creationId xmlns:a16="http://schemas.microsoft.com/office/drawing/2014/main" id="{6D91EA51-DB41-9289-5D35-F99619CB9B04}"/>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3350216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3A3F7-6DDA-44B9-899A-C8EBC5749E59}"/>
              </a:ext>
            </a:extLst>
          </p:cNvPr>
          <p:cNvSpPr>
            <a:spLocks noGrp="1"/>
          </p:cNvSpPr>
          <p:nvPr>
            <p:ph type="title"/>
          </p:nvPr>
        </p:nvSpPr>
        <p:spPr/>
        <p:txBody>
          <a:bodyPr/>
          <a:lstStyle/>
          <a:p>
            <a:r>
              <a:rPr lang="en-US"/>
              <a:t>Rich Tasks</a:t>
            </a:r>
          </a:p>
        </p:txBody>
      </p:sp>
      <p:sp>
        <p:nvSpPr>
          <p:cNvPr id="3" name="Content Placeholder 2">
            <a:extLst>
              <a:ext uri="{FF2B5EF4-FFF2-40B4-BE49-F238E27FC236}">
                <a16:creationId xmlns:a16="http://schemas.microsoft.com/office/drawing/2014/main" id="{4A56D5E3-560F-B160-2CDC-4567D24F80CB}"/>
              </a:ext>
            </a:extLst>
          </p:cNvPr>
          <p:cNvSpPr>
            <a:spLocks noGrp="1"/>
          </p:cNvSpPr>
          <p:nvPr>
            <p:ph idx="1"/>
          </p:nvPr>
        </p:nvSpPr>
        <p:spPr/>
        <p:txBody>
          <a:bodyPr vert="horz" lIns="0" tIns="0" rIns="0" bIns="0" rtlCol="0" anchor="t">
            <a:noAutofit/>
          </a:bodyPr>
          <a:lstStyle/>
          <a:p>
            <a:pPr marL="0" indent="0">
              <a:buNone/>
            </a:pPr>
            <a:r>
              <a:rPr lang="en-US" sz="3600">
                <a:latin typeface="Aptos"/>
                <a:ea typeface="Verdana"/>
              </a:rPr>
              <a:t>Rich tasks engage students in sense-making through deeper learning that require high levels of thinking, reasoning and problem solving.</a:t>
            </a:r>
          </a:p>
          <a:p>
            <a:endParaRPr lang="en-US"/>
          </a:p>
        </p:txBody>
      </p:sp>
      <p:sp>
        <p:nvSpPr>
          <p:cNvPr id="4" name="Slide Number Placeholder 3">
            <a:extLst>
              <a:ext uri="{FF2B5EF4-FFF2-40B4-BE49-F238E27FC236}">
                <a16:creationId xmlns:a16="http://schemas.microsoft.com/office/drawing/2014/main" id="{99DF1B72-464E-192D-161A-8066BD87EDFB}"/>
              </a:ext>
            </a:extLst>
          </p:cNvPr>
          <p:cNvSpPr>
            <a:spLocks noGrp="1"/>
          </p:cNvSpPr>
          <p:nvPr>
            <p:ph type="sldNum" sz="quarter" idx="12"/>
          </p:nvPr>
        </p:nvSpPr>
        <p:spPr/>
        <p:txBody>
          <a:bodyPr/>
          <a:lstStyle/>
          <a:p>
            <a:fld id="{B2102BAA-C61A-4A39-BDF1-4340D572B82C}" type="slidenum">
              <a:rPr lang="en-US" smtClean="0"/>
              <a:t>25</a:t>
            </a:fld>
            <a:endParaRPr lang="en-US"/>
          </a:p>
        </p:txBody>
      </p:sp>
      <p:sp>
        <p:nvSpPr>
          <p:cNvPr id="5" name="TextBox 4">
            <a:extLst>
              <a:ext uri="{FF2B5EF4-FFF2-40B4-BE49-F238E27FC236}">
                <a16:creationId xmlns:a16="http://schemas.microsoft.com/office/drawing/2014/main" id="{2E338F17-D560-EC05-E7C3-4F64F74E3841}"/>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1089017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1623-8DF7-BF70-37AB-5C0B281BC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F55141-35AC-E544-B3C1-DE9D1EC62D51}"/>
              </a:ext>
            </a:extLst>
          </p:cNvPr>
          <p:cNvSpPr>
            <a:spLocks noGrp="1"/>
          </p:cNvSpPr>
          <p:nvPr>
            <p:ph type="title"/>
          </p:nvPr>
        </p:nvSpPr>
        <p:spPr/>
        <p:txBody>
          <a:bodyPr/>
          <a:lstStyle/>
          <a:p>
            <a:r>
              <a:rPr lang="en-US"/>
              <a:t>Rich Tasks</a:t>
            </a:r>
          </a:p>
        </p:txBody>
      </p:sp>
      <p:sp>
        <p:nvSpPr>
          <p:cNvPr id="3" name="Content Placeholder 2">
            <a:extLst>
              <a:ext uri="{FF2B5EF4-FFF2-40B4-BE49-F238E27FC236}">
                <a16:creationId xmlns:a16="http://schemas.microsoft.com/office/drawing/2014/main" id="{10903347-ABD0-2632-EE08-425D9592ACA8}"/>
              </a:ext>
            </a:extLst>
          </p:cNvPr>
          <p:cNvSpPr>
            <a:spLocks noGrp="1"/>
          </p:cNvSpPr>
          <p:nvPr>
            <p:ph idx="1"/>
          </p:nvPr>
        </p:nvSpPr>
        <p:spPr/>
        <p:txBody>
          <a:bodyPr vert="horz" lIns="0" tIns="0" rIns="0" bIns="0" rtlCol="0" anchor="t">
            <a:noAutofit/>
          </a:bodyPr>
          <a:lstStyle/>
          <a:p>
            <a:r>
              <a:rPr lang="en-US">
                <a:latin typeface="Aptos"/>
                <a:ea typeface="Verdana"/>
              </a:rPr>
              <a:t>Promote high levels of cognitive demand</a:t>
            </a:r>
            <a:endParaRPr lang="en-US">
              <a:latin typeface="Aptos"/>
            </a:endParaRPr>
          </a:p>
          <a:p>
            <a:r>
              <a:rPr lang="en-US">
                <a:latin typeface="Aptos"/>
                <a:ea typeface="Verdana"/>
              </a:rPr>
              <a:t>Allow multiple entry points to students with a wide range of skills and abilities</a:t>
            </a:r>
            <a:endParaRPr lang="en-US">
              <a:latin typeface="Aptos"/>
            </a:endParaRPr>
          </a:p>
          <a:p>
            <a:r>
              <a:rPr lang="en-US">
                <a:latin typeface="Aptos"/>
                <a:ea typeface="Verdana"/>
              </a:rPr>
              <a:t>Allow for multiple solution pathways</a:t>
            </a:r>
            <a:endParaRPr lang="en-US">
              <a:latin typeface="Aptos"/>
            </a:endParaRPr>
          </a:p>
          <a:p>
            <a:r>
              <a:rPr lang="en-US">
                <a:latin typeface="Aptos"/>
                <a:ea typeface="Verdana"/>
              </a:rPr>
              <a:t>Promote reasoning and sense making</a:t>
            </a:r>
            <a:endParaRPr lang="en-US">
              <a:latin typeface="Aptos"/>
            </a:endParaRPr>
          </a:p>
          <a:p>
            <a:r>
              <a:rPr lang="en-US">
                <a:latin typeface="Aptos"/>
                <a:ea typeface="Verdana"/>
              </a:rPr>
              <a:t>Encourage the use of varied representations </a:t>
            </a:r>
            <a:endParaRPr lang="en-US">
              <a:latin typeface="Aptos"/>
            </a:endParaRPr>
          </a:p>
          <a:p>
            <a:r>
              <a:rPr lang="en-US">
                <a:latin typeface="Aptos"/>
                <a:ea typeface="Verdana"/>
              </a:rPr>
              <a:t>Require justification or explanation </a:t>
            </a:r>
            <a:endParaRPr lang="en-US">
              <a:latin typeface="Aptos"/>
            </a:endParaRPr>
          </a:p>
          <a:p>
            <a:r>
              <a:rPr lang="en-US">
                <a:latin typeface="Aptos"/>
                <a:ea typeface="Verdana"/>
              </a:rPr>
              <a:t>Encourage connections among ideas</a:t>
            </a:r>
            <a:endParaRPr lang="en-US">
              <a:latin typeface="Aptos"/>
            </a:endParaRPr>
          </a:p>
          <a:p>
            <a:r>
              <a:rPr lang="en-US">
                <a:latin typeface="Aptos"/>
                <a:ea typeface="Verdana"/>
              </a:rPr>
              <a:t>Are authentic, relevant, or problem-based</a:t>
            </a:r>
            <a:endParaRPr lang="en-US">
              <a:latin typeface="Aptos"/>
            </a:endParaRPr>
          </a:p>
          <a:p>
            <a:endParaRPr lang="en-US"/>
          </a:p>
        </p:txBody>
      </p:sp>
      <p:sp>
        <p:nvSpPr>
          <p:cNvPr id="4" name="Slide Number Placeholder 3">
            <a:extLst>
              <a:ext uri="{FF2B5EF4-FFF2-40B4-BE49-F238E27FC236}">
                <a16:creationId xmlns:a16="http://schemas.microsoft.com/office/drawing/2014/main" id="{7EB8D1D2-4444-FE4D-D828-B44E6098D2E6}"/>
              </a:ext>
            </a:extLst>
          </p:cNvPr>
          <p:cNvSpPr>
            <a:spLocks noGrp="1"/>
          </p:cNvSpPr>
          <p:nvPr>
            <p:ph type="sldNum" sz="quarter" idx="12"/>
          </p:nvPr>
        </p:nvSpPr>
        <p:spPr/>
        <p:txBody>
          <a:bodyPr/>
          <a:lstStyle/>
          <a:p>
            <a:fld id="{B2102BAA-C61A-4A39-BDF1-4340D572B82C}" type="slidenum">
              <a:rPr lang="en-US" smtClean="0"/>
              <a:t>26</a:t>
            </a:fld>
            <a:endParaRPr lang="en-US"/>
          </a:p>
        </p:txBody>
      </p:sp>
      <p:sp>
        <p:nvSpPr>
          <p:cNvPr id="5" name="TextBox 4">
            <a:extLst>
              <a:ext uri="{FF2B5EF4-FFF2-40B4-BE49-F238E27FC236}">
                <a16:creationId xmlns:a16="http://schemas.microsoft.com/office/drawing/2014/main" id="{3960FD0C-1E07-CDFE-DF75-3B22F39F37D9}"/>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905569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FA8C-124E-9103-3C3C-B5CB05D8B7BF}"/>
              </a:ext>
            </a:extLst>
          </p:cNvPr>
          <p:cNvSpPr>
            <a:spLocks noGrp="1"/>
          </p:cNvSpPr>
          <p:nvPr>
            <p:ph type="title"/>
          </p:nvPr>
        </p:nvSpPr>
        <p:spPr/>
        <p:txBody>
          <a:bodyPr/>
          <a:lstStyle/>
          <a:p>
            <a:r>
              <a:rPr lang="en-US"/>
              <a:t>Goldilocks Challenge</a:t>
            </a:r>
          </a:p>
        </p:txBody>
      </p:sp>
      <p:sp>
        <p:nvSpPr>
          <p:cNvPr id="3" name="Content Placeholder 2">
            <a:extLst>
              <a:ext uri="{FF2B5EF4-FFF2-40B4-BE49-F238E27FC236}">
                <a16:creationId xmlns:a16="http://schemas.microsoft.com/office/drawing/2014/main" id="{E47C2C5B-CC0D-36E5-A42F-62F9F8925E7D}"/>
              </a:ext>
            </a:extLst>
          </p:cNvPr>
          <p:cNvSpPr>
            <a:spLocks noGrp="1"/>
          </p:cNvSpPr>
          <p:nvPr>
            <p:ph idx="1"/>
          </p:nvPr>
        </p:nvSpPr>
        <p:spPr>
          <a:xfrm>
            <a:off x="838199" y="1458930"/>
            <a:ext cx="10740775" cy="4718033"/>
          </a:xfrm>
        </p:spPr>
        <p:txBody>
          <a:bodyPr vert="horz" lIns="0" tIns="0" rIns="0" bIns="0" rtlCol="0" anchor="t">
            <a:noAutofit/>
          </a:bodyPr>
          <a:lstStyle/>
          <a:p>
            <a:pPr>
              <a:buNone/>
            </a:pPr>
            <a:r>
              <a:rPr lang="en-US" sz="3200">
                <a:latin typeface="Aptos"/>
                <a:ea typeface="Verdana"/>
              </a:rPr>
              <a:t>“… the task is challenging enough to provide a productive struggle for every student in the class. Learners who are still mastering the content may not complete the entire task, but their reasoning and problem-solving skills are challenged by the parts of the task they complete. Learners who are more advanced will progress further into the task and identify some of the more complex missing value calculations.”</a:t>
            </a:r>
            <a:endParaRPr lang="en-US" sz="3200">
              <a:latin typeface="Aptos"/>
            </a:endParaRPr>
          </a:p>
          <a:p>
            <a:pPr algn="r">
              <a:buNone/>
            </a:pPr>
            <a:r>
              <a:rPr lang="en-US" sz="3200" i="1">
                <a:latin typeface="Aptos"/>
                <a:ea typeface="Verdana"/>
              </a:rPr>
              <a:t>-Teaching in the Visible Learning </a:t>
            </a:r>
            <a:endParaRPr lang="en-US" sz="3200">
              <a:latin typeface="Aptos"/>
            </a:endParaRPr>
          </a:p>
          <a:p>
            <a:pPr algn="r">
              <a:buNone/>
            </a:pPr>
            <a:r>
              <a:rPr lang="en-US" sz="3200" i="1">
                <a:latin typeface="Aptos"/>
                <a:ea typeface="Verdana"/>
              </a:rPr>
              <a:t>Classroom: Grades 6-8, pg. 85</a:t>
            </a:r>
            <a:endParaRPr lang="en-US" sz="3200">
              <a:latin typeface="Aptos"/>
            </a:endParaRPr>
          </a:p>
          <a:p>
            <a:pPr marL="0" indent="0">
              <a:buNone/>
            </a:pPr>
            <a:endParaRPr lang="en-US"/>
          </a:p>
        </p:txBody>
      </p:sp>
      <p:sp>
        <p:nvSpPr>
          <p:cNvPr id="4" name="Slide Number Placeholder 3">
            <a:extLst>
              <a:ext uri="{FF2B5EF4-FFF2-40B4-BE49-F238E27FC236}">
                <a16:creationId xmlns:a16="http://schemas.microsoft.com/office/drawing/2014/main" id="{8165AA90-4EFE-BF04-BBED-25E382D5FFE3}"/>
              </a:ext>
            </a:extLst>
          </p:cNvPr>
          <p:cNvSpPr>
            <a:spLocks noGrp="1"/>
          </p:cNvSpPr>
          <p:nvPr>
            <p:ph type="sldNum" sz="quarter" idx="12"/>
          </p:nvPr>
        </p:nvSpPr>
        <p:spPr/>
        <p:txBody>
          <a:bodyPr/>
          <a:lstStyle/>
          <a:p>
            <a:fld id="{B2102BAA-C61A-4A39-BDF1-4340D572B82C}" type="slidenum">
              <a:rPr lang="en-US" smtClean="0"/>
              <a:t>27</a:t>
            </a:fld>
            <a:endParaRPr lang="en-US"/>
          </a:p>
        </p:txBody>
      </p:sp>
      <p:sp>
        <p:nvSpPr>
          <p:cNvPr id="5" name="TextBox 4">
            <a:extLst>
              <a:ext uri="{FF2B5EF4-FFF2-40B4-BE49-F238E27FC236}">
                <a16:creationId xmlns:a16="http://schemas.microsoft.com/office/drawing/2014/main" id="{DA0A6D59-AEFB-FFA4-0972-27BA9156555D}"/>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2648224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0B3B-8B0D-F5EE-5D64-80E702D2E293}"/>
              </a:ext>
            </a:extLst>
          </p:cNvPr>
          <p:cNvSpPr>
            <a:spLocks noGrp="1"/>
          </p:cNvSpPr>
          <p:nvPr>
            <p:ph type="title"/>
          </p:nvPr>
        </p:nvSpPr>
        <p:spPr/>
        <p:txBody>
          <a:bodyPr/>
          <a:lstStyle/>
          <a:p>
            <a:r>
              <a:rPr lang="en-US"/>
              <a:t>Selecting and Evaluating a Task</a:t>
            </a:r>
          </a:p>
        </p:txBody>
      </p:sp>
      <p:sp>
        <p:nvSpPr>
          <p:cNvPr id="3" name="Content Placeholder 2">
            <a:extLst>
              <a:ext uri="{FF2B5EF4-FFF2-40B4-BE49-F238E27FC236}">
                <a16:creationId xmlns:a16="http://schemas.microsoft.com/office/drawing/2014/main" id="{A78EEDD3-D18D-FA44-B9C5-D303D1DC2FDA}"/>
              </a:ext>
            </a:extLst>
          </p:cNvPr>
          <p:cNvSpPr>
            <a:spLocks noGrp="1"/>
          </p:cNvSpPr>
          <p:nvPr>
            <p:ph idx="1"/>
          </p:nvPr>
        </p:nvSpPr>
        <p:spPr/>
        <p:txBody>
          <a:bodyPr vert="horz" lIns="0" tIns="0" rIns="0" bIns="0" rtlCol="0" anchor="t">
            <a:noAutofit/>
          </a:bodyPr>
          <a:lstStyle/>
          <a:p>
            <a:r>
              <a:rPr lang="en-US"/>
              <a:t>Use the characteristics of rich tasks and the Goldilocks challenge to evaluate a task for your grade level. </a:t>
            </a:r>
          </a:p>
        </p:txBody>
      </p:sp>
      <p:sp>
        <p:nvSpPr>
          <p:cNvPr id="4" name="Slide Number Placeholder 3">
            <a:extLst>
              <a:ext uri="{FF2B5EF4-FFF2-40B4-BE49-F238E27FC236}">
                <a16:creationId xmlns:a16="http://schemas.microsoft.com/office/drawing/2014/main" id="{BD277DC8-7490-3E58-764B-29A9F1D26AFD}"/>
              </a:ext>
            </a:extLst>
          </p:cNvPr>
          <p:cNvSpPr>
            <a:spLocks noGrp="1"/>
          </p:cNvSpPr>
          <p:nvPr>
            <p:ph type="sldNum" sz="quarter" idx="12"/>
          </p:nvPr>
        </p:nvSpPr>
        <p:spPr/>
        <p:txBody>
          <a:bodyPr/>
          <a:lstStyle/>
          <a:p>
            <a:fld id="{B2102BAA-C61A-4A39-BDF1-4340D572B82C}" type="slidenum">
              <a:rPr lang="en-US" smtClean="0"/>
              <a:t>28</a:t>
            </a:fld>
            <a:endParaRPr lang="en-US"/>
          </a:p>
        </p:txBody>
      </p:sp>
      <p:sp>
        <p:nvSpPr>
          <p:cNvPr id="5" name="TextBox 4">
            <a:extLst>
              <a:ext uri="{FF2B5EF4-FFF2-40B4-BE49-F238E27FC236}">
                <a16:creationId xmlns:a16="http://schemas.microsoft.com/office/drawing/2014/main" id="{D3D92449-49C9-F779-5ECD-47A707C29697}"/>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3801580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F668-F3C3-3D9D-F8D1-1009F61878A0}"/>
              </a:ext>
            </a:extLst>
          </p:cNvPr>
          <p:cNvSpPr>
            <a:spLocks noGrp="1"/>
          </p:cNvSpPr>
          <p:nvPr>
            <p:ph type="title"/>
          </p:nvPr>
        </p:nvSpPr>
        <p:spPr/>
        <p:txBody>
          <a:bodyPr/>
          <a:lstStyle/>
          <a:p>
            <a:r>
              <a:rPr lang="en-US"/>
              <a:t>Quality Questions</a:t>
            </a:r>
          </a:p>
        </p:txBody>
      </p:sp>
      <p:sp>
        <p:nvSpPr>
          <p:cNvPr id="3" name="Content Placeholder 2">
            <a:extLst>
              <a:ext uri="{FF2B5EF4-FFF2-40B4-BE49-F238E27FC236}">
                <a16:creationId xmlns:a16="http://schemas.microsoft.com/office/drawing/2014/main" id="{96CC2774-8264-1997-67E7-A58F568E90D0}"/>
              </a:ext>
            </a:extLst>
          </p:cNvPr>
          <p:cNvSpPr>
            <a:spLocks noGrp="1"/>
          </p:cNvSpPr>
          <p:nvPr>
            <p:ph idx="1"/>
          </p:nvPr>
        </p:nvSpPr>
        <p:spPr/>
        <p:txBody>
          <a:bodyPr vert="horz" lIns="0" tIns="0" rIns="0" bIns="0" rtlCol="0" anchor="t">
            <a:noAutofit/>
          </a:bodyPr>
          <a:lstStyle/>
          <a:p>
            <a:pPr>
              <a:spcAft>
                <a:spcPts val="1200"/>
              </a:spcAft>
            </a:pPr>
            <a:r>
              <a:rPr lang="en-US"/>
              <a:t>Carefully planning questions before teaching the lesson is essential.</a:t>
            </a:r>
          </a:p>
          <a:p>
            <a:pPr>
              <a:spcAft>
                <a:spcPts val="1200"/>
              </a:spcAft>
            </a:pPr>
            <a:r>
              <a:rPr lang="en-US"/>
              <a:t>Questions should elicit student understanding.</a:t>
            </a:r>
          </a:p>
          <a:p>
            <a:pPr>
              <a:spcAft>
                <a:spcPts val="1200"/>
              </a:spcAft>
            </a:pPr>
            <a:r>
              <a:rPr lang="en-US"/>
              <a:t>Questions should foster discussion.</a:t>
            </a:r>
          </a:p>
          <a:p>
            <a:pPr>
              <a:spcAft>
                <a:spcPts val="1200"/>
              </a:spcAft>
            </a:pPr>
            <a:r>
              <a:rPr lang="en-US"/>
              <a:t>Questions are intended to focus and clarify student thinking.</a:t>
            </a:r>
          </a:p>
          <a:p>
            <a:endParaRPr lang="en-US"/>
          </a:p>
        </p:txBody>
      </p:sp>
      <p:sp>
        <p:nvSpPr>
          <p:cNvPr id="4" name="Slide Number Placeholder 3">
            <a:extLst>
              <a:ext uri="{FF2B5EF4-FFF2-40B4-BE49-F238E27FC236}">
                <a16:creationId xmlns:a16="http://schemas.microsoft.com/office/drawing/2014/main" id="{0DFAD14D-6A76-CE2C-3E4F-3367EFF87654}"/>
              </a:ext>
            </a:extLst>
          </p:cNvPr>
          <p:cNvSpPr>
            <a:spLocks noGrp="1"/>
          </p:cNvSpPr>
          <p:nvPr>
            <p:ph type="sldNum" sz="quarter" idx="12"/>
          </p:nvPr>
        </p:nvSpPr>
        <p:spPr/>
        <p:txBody>
          <a:bodyPr/>
          <a:lstStyle/>
          <a:p>
            <a:fld id="{B2102BAA-C61A-4A39-BDF1-4340D572B82C}" type="slidenum">
              <a:rPr lang="en-US" smtClean="0"/>
              <a:t>29</a:t>
            </a:fld>
            <a:endParaRPr lang="en-US"/>
          </a:p>
        </p:txBody>
      </p:sp>
      <p:sp>
        <p:nvSpPr>
          <p:cNvPr id="5" name="TextBox 4">
            <a:extLst>
              <a:ext uri="{FF2B5EF4-FFF2-40B4-BE49-F238E27FC236}">
                <a16:creationId xmlns:a16="http://schemas.microsoft.com/office/drawing/2014/main" id="{80C27AA9-3164-13A8-2E1C-63FD10FAFD51}"/>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310686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93388-01CA-A028-AFD4-43CC53F48317}"/>
              </a:ext>
            </a:extLst>
          </p:cNvPr>
          <p:cNvSpPr>
            <a:spLocks noGrp="1"/>
          </p:cNvSpPr>
          <p:nvPr>
            <p:ph type="title"/>
          </p:nvPr>
        </p:nvSpPr>
        <p:spPr/>
        <p:txBody>
          <a:bodyPr>
            <a:normAutofit/>
          </a:bodyPr>
          <a:lstStyle/>
          <a:p>
            <a:r>
              <a:rPr lang="en-US"/>
              <a:t>Learning Goals</a:t>
            </a:r>
          </a:p>
        </p:txBody>
      </p:sp>
      <p:sp>
        <p:nvSpPr>
          <p:cNvPr id="4" name="Content Placeholder 3">
            <a:extLst>
              <a:ext uri="{FF2B5EF4-FFF2-40B4-BE49-F238E27FC236}">
                <a16:creationId xmlns:a16="http://schemas.microsoft.com/office/drawing/2014/main" id="{69E720D9-552E-E927-8178-0927F3F3C921}"/>
              </a:ext>
            </a:extLst>
          </p:cNvPr>
          <p:cNvSpPr>
            <a:spLocks noGrp="1"/>
          </p:cNvSpPr>
          <p:nvPr>
            <p:ph idx="1"/>
          </p:nvPr>
        </p:nvSpPr>
        <p:spPr/>
        <p:txBody>
          <a:bodyPr vert="horz" lIns="0" tIns="0" rIns="0" bIns="0" rtlCol="0" anchor="t">
            <a:noAutofit/>
          </a:bodyPr>
          <a:lstStyle/>
          <a:p>
            <a:pPr>
              <a:spcAft>
                <a:spcPts val="1200"/>
              </a:spcAft>
            </a:pPr>
            <a:r>
              <a:rPr lang="en-US" sz="2700"/>
              <a:t>Develop positive mathematics identity in students</a:t>
            </a:r>
            <a:endParaRPr lang="en-US" sz="2700">
              <a:solidFill>
                <a:srgbClr val="003C71"/>
              </a:solidFill>
            </a:endParaRPr>
          </a:p>
          <a:p>
            <a:pPr>
              <a:spcAft>
                <a:spcPts val="1200"/>
              </a:spcAft>
            </a:pPr>
            <a:r>
              <a:rPr lang="en-US" sz="2700"/>
              <a:t>Explore classroom routines and structures to develop a mathematics community</a:t>
            </a:r>
            <a:endParaRPr lang="en-US" sz="2700">
              <a:solidFill>
                <a:srgbClr val="003C71"/>
              </a:solidFill>
            </a:endParaRPr>
          </a:p>
          <a:p>
            <a:pPr>
              <a:spcAft>
                <a:spcPts val="1200"/>
              </a:spcAft>
            </a:pPr>
            <a:r>
              <a:rPr lang="en-US" sz="2700"/>
              <a:t>Understand strategies to foster communicating mathematically</a:t>
            </a:r>
            <a:endParaRPr lang="en-US"/>
          </a:p>
        </p:txBody>
      </p:sp>
      <p:sp>
        <p:nvSpPr>
          <p:cNvPr id="3" name="Slide Number Placeholder 2">
            <a:extLst>
              <a:ext uri="{FF2B5EF4-FFF2-40B4-BE49-F238E27FC236}">
                <a16:creationId xmlns:a16="http://schemas.microsoft.com/office/drawing/2014/main" id="{3C4C5E1E-2934-FC96-8A5B-9FEFBB52F4E1}"/>
              </a:ext>
            </a:extLst>
          </p:cNvPr>
          <p:cNvSpPr>
            <a:spLocks noGrp="1"/>
          </p:cNvSpPr>
          <p:nvPr>
            <p:ph type="sldNum" sz="quarter" idx="12"/>
          </p:nvPr>
        </p:nvSpPr>
        <p:spPr/>
        <p:txBody>
          <a:bodyPr/>
          <a:lstStyle/>
          <a:p>
            <a:fld id="{B2102BAA-C61A-4A39-BDF1-4340D572B82C}" type="slidenum">
              <a:rPr lang="en-US" smtClean="0"/>
              <a:t>3</a:t>
            </a:fld>
            <a:endParaRPr lang="en-US"/>
          </a:p>
        </p:txBody>
      </p:sp>
      <p:sp>
        <p:nvSpPr>
          <p:cNvPr id="5" name="TextBox 4">
            <a:extLst>
              <a:ext uri="{FF2B5EF4-FFF2-40B4-BE49-F238E27FC236}">
                <a16:creationId xmlns:a16="http://schemas.microsoft.com/office/drawing/2014/main" id="{B82A4302-1D52-BF6D-72FF-55BBCEB68FB0}"/>
              </a:ext>
            </a:extLst>
          </p:cNvPr>
          <p:cNvSpPr txBox="1"/>
          <p:nvPr/>
        </p:nvSpPr>
        <p:spPr>
          <a:xfrm>
            <a:off x="4005209" y="6169580"/>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3490727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3AAC7-3625-6C37-D73E-1A6303C7B52E}"/>
              </a:ext>
            </a:extLst>
          </p:cNvPr>
          <p:cNvSpPr>
            <a:spLocks noGrp="1"/>
          </p:cNvSpPr>
          <p:nvPr>
            <p:ph type="title"/>
          </p:nvPr>
        </p:nvSpPr>
        <p:spPr/>
        <p:txBody>
          <a:bodyPr/>
          <a:lstStyle/>
          <a:p>
            <a:r>
              <a:rPr lang="en-US"/>
              <a:t>Five Types of Questions</a:t>
            </a:r>
          </a:p>
        </p:txBody>
      </p:sp>
      <p:sp>
        <p:nvSpPr>
          <p:cNvPr id="4" name="Slide Number Placeholder 3">
            <a:extLst>
              <a:ext uri="{FF2B5EF4-FFF2-40B4-BE49-F238E27FC236}">
                <a16:creationId xmlns:a16="http://schemas.microsoft.com/office/drawing/2014/main" id="{00C68D2A-1E66-C00E-8798-C86EA74D3254}"/>
              </a:ext>
            </a:extLst>
          </p:cNvPr>
          <p:cNvSpPr>
            <a:spLocks noGrp="1"/>
          </p:cNvSpPr>
          <p:nvPr>
            <p:ph type="sldNum" sz="quarter" idx="12"/>
          </p:nvPr>
        </p:nvSpPr>
        <p:spPr/>
        <p:txBody>
          <a:bodyPr/>
          <a:lstStyle/>
          <a:p>
            <a:fld id="{B2102BAA-C61A-4A39-BDF1-4340D572B82C}" type="slidenum">
              <a:rPr lang="en-US" smtClean="0"/>
              <a:t>30</a:t>
            </a:fld>
            <a:endParaRPr lang="en-US"/>
          </a:p>
        </p:txBody>
      </p:sp>
      <p:graphicFrame>
        <p:nvGraphicFramePr>
          <p:cNvPr id="14" name="Content Placeholder 13">
            <a:extLst>
              <a:ext uri="{FF2B5EF4-FFF2-40B4-BE49-F238E27FC236}">
                <a16:creationId xmlns:a16="http://schemas.microsoft.com/office/drawing/2014/main" id="{0617332D-D1B1-6066-0E70-3387FD70FB74}"/>
              </a:ext>
            </a:extLst>
          </p:cNvPr>
          <p:cNvGraphicFramePr>
            <a:graphicFrameLocks noGrp="1"/>
          </p:cNvGraphicFramePr>
          <p:nvPr>
            <p:ph idx="1"/>
            <p:extLst>
              <p:ext uri="{D42A27DB-BD31-4B8C-83A1-F6EECF244321}">
                <p14:modId xmlns:p14="http://schemas.microsoft.com/office/powerpoint/2010/main" val="1545334586"/>
              </p:ext>
            </p:extLst>
          </p:nvPr>
        </p:nvGraphicFramePr>
        <p:xfrm>
          <a:off x="838200" y="1458913"/>
          <a:ext cx="10515599" cy="4735860"/>
        </p:xfrm>
        <a:graphic>
          <a:graphicData uri="http://schemas.openxmlformats.org/drawingml/2006/table">
            <a:tbl>
              <a:tblPr bandRow="1">
                <a:tableStyleId>{5C22544A-7EE6-4342-B048-85BDC9FD1C3A}</a:tableStyleId>
              </a:tblPr>
              <a:tblGrid>
                <a:gridCol w="2907631">
                  <a:extLst>
                    <a:ext uri="{9D8B030D-6E8A-4147-A177-3AD203B41FA5}">
                      <a16:colId xmlns:a16="http://schemas.microsoft.com/office/drawing/2014/main" val="2116659918"/>
                    </a:ext>
                  </a:extLst>
                </a:gridCol>
                <a:gridCol w="7607968">
                  <a:extLst>
                    <a:ext uri="{9D8B030D-6E8A-4147-A177-3AD203B41FA5}">
                      <a16:colId xmlns:a16="http://schemas.microsoft.com/office/drawing/2014/main" val="409846650"/>
                    </a:ext>
                  </a:extLst>
                </a:gridCol>
              </a:tblGrid>
              <a:tr h="521360">
                <a:tc>
                  <a:txBody>
                    <a:bodyPr/>
                    <a:lstStyle/>
                    <a:p>
                      <a:pPr lvl="0" algn="l">
                        <a:lnSpc>
                          <a:spcPts val="2700"/>
                        </a:lnSpc>
                        <a:buNone/>
                      </a:pPr>
                      <a:r>
                        <a:rPr lang="en-US" b="1" i="0" u="none" strike="noStrike" dirty="0">
                          <a:solidFill>
                            <a:srgbClr val="FFFFFF"/>
                          </a:solidFill>
                          <a:effectLst/>
                          <a:latin typeface="Aptos"/>
                        </a:rPr>
                        <a:t>Question Type</a:t>
                      </a:r>
                      <a:endParaRPr lang="en-US" dirty="0"/>
                    </a:p>
                  </a:txBody>
                  <a:tcPr marL="90488" marR="90488" marT="45244" marB="45244">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1A4480"/>
                    </a:solidFill>
                  </a:tcPr>
                </a:tc>
                <a:tc>
                  <a:txBody>
                    <a:bodyPr/>
                    <a:lstStyle/>
                    <a:p>
                      <a:pPr lvl="0" algn="l">
                        <a:lnSpc>
                          <a:spcPts val="2700"/>
                        </a:lnSpc>
                        <a:buNone/>
                      </a:pPr>
                      <a:r>
                        <a:rPr lang="en-US" b="1" i="0" u="none" strike="noStrike" dirty="0">
                          <a:solidFill>
                            <a:srgbClr val="FFFFFF"/>
                          </a:solidFill>
                          <a:effectLst/>
                          <a:latin typeface="Aptos"/>
                        </a:rPr>
                        <a:t>Purpose</a:t>
                      </a:r>
                      <a:endParaRPr lang="en-US" dirty="0"/>
                    </a:p>
                  </a:txBody>
                  <a:tcPr marL="90488" marR="90488" marT="45244" marB="45244">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1A4480"/>
                    </a:solidFill>
                  </a:tcPr>
                </a:tc>
                <a:extLst>
                  <a:ext uri="{0D108BD9-81ED-4DB2-BD59-A6C34878D82A}">
                    <a16:rowId xmlns:a16="http://schemas.microsoft.com/office/drawing/2014/main" val="3435830488"/>
                  </a:ext>
                </a:extLst>
              </a:tr>
              <a:tr h="521359">
                <a:tc>
                  <a:txBody>
                    <a:bodyPr/>
                    <a:lstStyle/>
                    <a:p>
                      <a:pPr lvl="0" algn="l">
                        <a:lnSpc>
                          <a:spcPct val="100000"/>
                        </a:lnSpc>
                        <a:spcBef>
                          <a:spcPts val="0"/>
                        </a:spcBef>
                        <a:spcAft>
                          <a:spcPts val="0"/>
                        </a:spcAft>
                        <a:buNone/>
                      </a:pPr>
                      <a:r>
                        <a:rPr lang="en-US" sz="1600" b="0" i="0" u="none" strike="noStrike" noProof="0" dirty="0">
                          <a:solidFill>
                            <a:schemeClr val="tx1">
                              <a:lumMod val="49000"/>
                            </a:schemeClr>
                          </a:solidFill>
                          <a:effectLst/>
                          <a:latin typeface="Aptos"/>
                        </a:rPr>
                        <a:t>Gathering Information</a:t>
                      </a:r>
                      <a:endParaRPr lang="en-US" sz="1600" b="0" dirty="0">
                        <a:solidFill>
                          <a:schemeClr val="tx1">
                            <a:lumMod val="49000"/>
                          </a:schemeClr>
                        </a:solidFill>
                        <a:latin typeface="Aptos"/>
                      </a:endParaRPr>
                    </a:p>
                    <a:p>
                      <a:pPr lvl="0" algn="l">
                        <a:lnSpc>
                          <a:spcPts val="2700"/>
                        </a:lnSpc>
                        <a:buNone/>
                      </a:pPr>
                      <a:endParaRPr lang="en-US" sz="1600" b="0" i="0" u="none" strike="noStrike">
                        <a:solidFill>
                          <a:schemeClr val="tx1">
                            <a:lumMod val="49000"/>
                          </a:schemeClr>
                        </a:solidFill>
                        <a:effectLst/>
                        <a:latin typeface="Aptos"/>
                      </a:endParaRPr>
                    </a:p>
                  </a:txBody>
                  <a:tcPr marL="90488" marR="90488" marT="45244" marB="45244">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D0DEEF"/>
                    </a:solidFill>
                  </a:tcPr>
                </a:tc>
                <a:tc>
                  <a:txBody>
                    <a:bodyPr/>
                    <a:lstStyle/>
                    <a:p>
                      <a:pPr lvl="0" algn="l">
                        <a:lnSpc>
                          <a:spcPct val="100000"/>
                        </a:lnSpc>
                        <a:spcBef>
                          <a:spcPts val="0"/>
                        </a:spcBef>
                        <a:spcAft>
                          <a:spcPts val="0"/>
                        </a:spcAft>
                        <a:buNone/>
                      </a:pPr>
                      <a:r>
                        <a:rPr lang="en-US" sz="1600" b="0" i="0" u="none" strike="noStrike" noProof="0" dirty="0">
                          <a:solidFill>
                            <a:schemeClr val="tx1">
                              <a:lumMod val="49000"/>
                            </a:schemeClr>
                          </a:solidFill>
                          <a:effectLst/>
                          <a:latin typeface="Aptos"/>
                        </a:rPr>
                        <a:t>Ask students to recall facts, definitions, or procedures.</a:t>
                      </a:r>
                      <a:endParaRPr lang="en-US" sz="1600" b="0" dirty="0">
                        <a:solidFill>
                          <a:schemeClr val="tx1">
                            <a:lumMod val="49000"/>
                          </a:schemeClr>
                        </a:solidFill>
                        <a:latin typeface="Aptos"/>
                      </a:endParaRPr>
                    </a:p>
                    <a:p>
                      <a:pPr lvl="0" algn="l">
                        <a:lnSpc>
                          <a:spcPts val="2700"/>
                        </a:lnSpc>
                        <a:buNone/>
                      </a:pPr>
                      <a:r>
                        <a:rPr lang="en-US" sz="1600" b="0" i="1" u="none" strike="noStrike" dirty="0">
                          <a:solidFill>
                            <a:schemeClr val="tx1">
                              <a:lumMod val="49000"/>
                            </a:schemeClr>
                          </a:solidFill>
                          <a:effectLst/>
                          <a:latin typeface="Aptos"/>
                        </a:rPr>
                        <a:t>Can you show me how you counted the animals?</a:t>
                      </a:r>
                      <a:endParaRPr lang="en-US" sz="1600" b="0" i="0" u="none" strike="noStrike" dirty="0">
                        <a:solidFill>
                          <a:schemeClr val="tx1">
                            <a:lumMod val="49000"/>
                          </a:schemeClr>
                        </a:solidFill>
                        <a:effectLst/>
                        <a:latin typeface="Aptos"/>
                      </a:endParaRPr>
                    </a:p>
                  </a:txBody>
                  <a:tcPr marL="90488" marR="90488" marT="45244" marB="45244">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D0DEEF"/>
                    </a:solidFill>
                  </a:tcPr>
                </a:tc>
                <a:extLst>
                  <a:ext uri="{0D108BD9-81ED-4DB2-BD59-A6C34878D82A}">
                    <a16:rowId xmlns:a16="http://schemas.microsoft.com/office/drawing/2014/main" val="3415985756"/>
                  </a:ext>
                </a:extLst>
              </a:tr>
              <a:tr h="521359">
                <a:tc>
                  <a:txBody>
                    <a:bodyPr/>
                    <a:lstStyle/>
                    <a:p>
                      <a:pPr lvl="0" algn="l">
                        <a:lnSpc>
                          <a:spcPct val="100000"/>
                        </a:lnSpc>
                        <a:spcBef>
                          <a:spcPts val="0"/>
                        </a:spcBef>
                        <a:spcAft>
                          <a:spcPts val="0"/>
                        </a:spcAft>
                        <a:buNone/>
                      </a:pPr>
                      <a:r>
                        <a:rPr lang="en-US" sz="1600" b="0" i="0" u="none" strike="noStrike" noProof="0" dirty="0">
                          <a:solidFill>
                            <a:schemeClr val="tx1">
                              <a:lumMod val="49000"/>
                            </a:schemeClr>
                          </a:solidFill>
                          <a:effectLst/>
                          <a:latin typeface="Aptos"/>
                        </a:rPr>
                        <a:t>Probing thinking</a:t>
                      </a:r>
                      <a:endParaRPr lang="en-US" sz="1600" b="0" dirty="0">
                        <a:solidFill>
                          <a:schemeClr val="tx1">
                            <a:lumMod val="49000"/>
                          </a:schemeClr>
                        </a:solidFill>
                        <a:latin typeface="Aptos"/>
                      </a:endParaRPr>
                    </a:p>
                    <a:p>
                      <a:pPr lvl="0" algn="l">
                        <a:lnSpc>
                          <a:spcPts val="2700"/>
                        </a:lnSpc>
                        <a:buNone/>
                      </a:pPr>
                      <a:endParaRPr lang="en-US" sz="1600" b="0" i="0" u="none" strike="noStrike">
                        <a:solidFill>
                          <a:schemeClr val="tx1">
                            <a:lumMod val="49000"/>
                          </a:schemeClr>
                        </a:solidFill>
                        <a:effectLst/>
                        <a:latin typeface="Aptos"/>
                      </a:endParaRPr>
                    </a:p>
                  </a:txBody>
                  <a:tcPr marL="90488" marR="90488" marT="45244" marB="45244">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E9EFF7"/>
                    </a:solidFill>
                  </a:tcPr>
                </a:tc>
                <a:tc>
                  <a:txBody>
                    <a:bodyPr/>
                    <a:lstStyle/>
                    <a:p>
                      <a:pPr lvl="0" algn="l">
                        <a:lnSpc>
                          <a:spcPct val="100000"/>
                        </a:lnSpc>
                        <a:spcBef>
                          <a:spcPts val="0"/>
                        </a:spcBef>
                        <a:spcAft>
                          <a:spcPts val="0"/>
                        </a:spcAft>
                        <a:buNone/>
                      </a:pPr>
                      <a:r>
                        <a:rPr lang="en-US" sz="1600" b="0" i="0" u="none" strike="noStrike" noProof="0" dirty="0">
                          <a:solidFill>
                            <a:schemeClr val="tx1">
                              <a:lumMod val="49000"/>
                            </a:schemeClr>
                          </a:solidFill>
                          <a:effectLst/>
                          <a:latin typeface="Aptos"/>
                        </a:rPr>
                        <a:t>Ask students to explain, elaborate, or clarify their thinking, including articulating the steps in solution methods or completion of a task.</a:t>
                      </a:r>
                      <a:endParaRPr lang="en-US" sz="1600" b="0" dirty="0">
                        <a:solidFill>
                          <a:schemeClr val="tx1">
                            <a:lumMod val="49000"/>
                          </a:schemeClr>
                        </a:solidFill>
                        <a:latin typeface="Aptos"/>
                      </a:endParaRPr>
                    </a:p>
                    <a:p>
                      <a:pPr lvl="0" algn="l">
                        <a:lnSpc>
                          <a:spcPts val="2700"/>
                        </a:lnSpc>
                        <a:buNone/>
                      </a:pPr>
                      <a:r>
                        <a:rPr lang="en-US" sz="1600" b="0" i="1" u="none" strike="noStrike" dirty="0">
                          <a:solidFill>
                            <a:schemeClr val="tx1">
                              <a:lumMod val="49000"/>
                            </a:schemeClr>
                          </a:solidFill>
                          <a:effectLst/>
                          <a:latin typeface="Aptos"/>
                        </a:rPr>
                        <a:t>Tell me about your model. How did it help you to determine the solution?</a:t>
                      </a:r>
                      <a:endParaRPr lang="en-US" sz="1600" b="0" i="0" u="none" strike="noStrike" dirty="0">
                        <a:solidFill>
                          <a:schemeClr val="tx1">
                            <a:lumMod val="49000"/>
                          </a:schemeClr>
                        </a:solidFill>
                        <a:effectLst/>
                        <a:latin typeface="Aptos"/>
                      </a:endParaRPr>
                    </a:p>
                  </a:txBody>
                  <a:tcPr marL="90488" marR="90488" marT="45244" marB="45244">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E9EFF7"/>
                    </a:solidFill>
                  </a:tcPr>
                </a:tc>
                <a:extLst>
                  <a:ext uri="{0D108BD9-81ED-4DB2-BD59-A6C34878D82A}">
                    <a16:rowId xmlns:a16="http://schemas.microsoft.com/office/drawing/2014/main" val="4172111851"/>
                  </a:ext>
                </a:extLst>
              </a:tr>
              <a:tr h="521359">
                <a:tc>
                  <a:txBody>
                    <a:bodyPr/>
                    <a:lstStyle/>
                    <a:p>
                      <a:pPr lvl="0" algn="l">
                        <a:lnSpc>
                          <a:spcPct val="100000"/>
                        </a:lnSpc>
                        <a:spcBef>
                          <a:spcPts val="0"/>
                        </a:spcBef>
                        <a:spcAft>
                          <a:spcPts val="0"/>
                        </a:spcAft>
                        <a:buNone/>
                      </a:pPr>
                      <a:r>
                        <a:rPr lang="en-US" sz="1600" b="0" i="0" u="none" strike="noStrike" noProof="0" dirty="0">
                          <a:solidFill>
                            <a:schemeClr val="tx1">
                              <a:lumMod val="49000"/>
                            </a:schemeClr>
                          </a:solidFill>
                          <a:effectLst/>
                          <a:latin typeface="Aptos"/>
                        </a:rPr>
                        <a:t>Making the mathematics visible</a:t>
                      </a:r>
                      <a:endParaRPr lang="en-US" sz="1600" b="0" dirty="0">
                        <a:solidFill>
                          <a:schemeClr val="tx1">
                            <a:lumMod val="49000"/>
                          </a:schemeClr>
                        </a:solidFill>
                        <a:latin typeface="Aptos"/>
                      </a:endParaRPr>
                    </a:p>
                    <a:p>
                      <a:pPr lvl="0" algn="l">
                        <a:lnSpc>
                          <a:spcPts val="2700"/>
                        </a:lnSpc>
                        <a:buNone/>
                      </a:pPr>
                      <a:endParaRPr lang="en-US" sz="1600" b="0" i="0" u="none" strike="noStrike">
                        <a:solidFill>
                          <a:schemeClr val="tx1">
                            <a:lumMod val="49000"/>
                          </a:schemeClr>
                        </a:solidFill>
                        <a:effectLst/>
                        <a:latin typeface="Aptos"/>
                      </a:endParaRPr>
                    </a:p>
                  </a:txBody>
                  <a:tcPr marL="90488" marR="90488" marT="45244" marB="45244">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D0DEEF"/>
                    </a:solidFill>
                  </a:tcPr>
                </a:tc>
                <a:tc>
                  <a:txBody>
                    <a:bodyPr/>
                    <a:lstStyle/>
                    <a:p>
                      <a:pPr lvl="0" algn="l">
                        <a:lnSpc>
                          <a:spcPct val="100000"/>
                        </a:lnSpc>
                        <a:spcBef>
                          <a:spcPts val="0"/>
                        </a:spcBef>
                        <a:spcAft>
                          <a:spcPts val="0"/>
                        </a:spcAft>
                        <a:buNone/>
                      </a:pPr>
                      <a:r>
                        <a:rPr lang="en-US" sz="1600" b="0" i="0" u="none" strike="noStrike" noProof="0" dirty="0">
                          <a:solidFill>
                            <a:schemeClr val="tx1">
                              <a:lumMod val="49000"/>
                            </a:schemeClr>
                          </a:solidFill>
                          <a:effectLst/>
                          <a:latin typeface="Aptos"/>
                        </a:rPr>
                        <a:t>Ask students to discuss mathematical structures and make connections among mathematical ideas and relationships.</a:t>
                      </a:r>
                      <a:endParaRPr lang="en-US" sz="1600" b="0" dirty="0">
                        <a:solidFill>
                          <a:schemeClr val="tx1">
                            <a:lumMod val="49000"/>
                          </a:schemeClr>
                        </a:solidFill>
                        <a:latin typeface="Aptos"/>
                      </a:endParaRPr>
                    </a:p>
                    <a:p>
                      <a:pPr lvl="0" algn="l">
                        <a:lnSpc>
                          <a:spcPts val="2700"/>
                        </a:lnSpc>
                        <a:buNone/>
                      </a:pPr>
                      <a:r>
                        <a:rPr lang="en-US" sz="1600" b="0" i="1" u="none" strike="noStrike" dirty="0">
                          <a:solidFill>
                            <a:schemeClr val="tx1">
                              <a:lumMod val="49000"/>
                            </a:schemeClr>
                          </a:solidFill>
                          <a:effectLst/>
                          <a:latin typeface="Aptos"/>
                        </a:rPr>
                        <a:t>How are these two equations related?</a:t>
                      </a:r>
                      <a:endParaRPr lang="en-US" sz="1600" b="0" i="0" u="none" strike="noStrike" dirty="0">
                        <a:solidFill>
                          <a:schemeClr val="tx1">
                            <a:lumMod val="49000"/>
                          </a:schemeClr>
                        </a:solidFill>
                        <a:effectLst/>
                        <a:latin typeface="Aptos"/>
                      </a:endParaRPr>
                    </a:p>
                  </a:txBody>
                  <a:tcPr marL="90488" marR="90488" marT="45244" marB="45244">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D0DEEF"/>
                    </a:solidFill>
                  </a:tcPr>
                </a:tc>
                <a:extLst>
                  <a:ext uri="{0D108BD9-81ED-4DB2-BD59-A6C34878D82A}">
                    <a16:rowId xmlns:a16="http://schemas.microsoft.com/office/drawing/2014/main" val="1807026973"/>
                  </a:ext>
                </a:extLst>
              </a:tr>
              <a:tr h="521359">
                <a:tc>
                  <a:txBody>
                    <a:bodyPr/>
                    <a:lstStyle/>
                    <a:p>
                      <a:pPr lvl="0" algn="l">
                        <a:lnSpc>
                          <a:spcPct val="100000"/>
                        </a:lnSpc>
                        <a:spcBef>
                          <a:spcPts val="0"/>
                        </a:spcBef>
                        <a:spcAft>
                          <a:spcPts val="0"/>
                        </a:spcAft>
                        <a:buNone/>
                      </a:pPr>
                      <a:r>
                        <a:rPr lang="en-US" sz="1600" b="0" i="0" u="none" strike="noStrike" noProof="0" dirty="0">
                          <a:solidFill>
                            <a:schemeClr val="tx1">
                              <a:lumMod val="49000"/>
                            </a:schemeClr>
                          </a:solidFill>
                          <a:effectLst/>
                          <a:latin typeface="Aptos"/>
                        </a:rPr>
                        <a:t>Encouraging reflection and justification</a:t>
                      </a:r>
                      <a:endParaRPr lang="en-US" sz="1600" b="0" dirty="0">
                        <a:solidFill>
                          <a:schemeClr val="tx1">
                            <a:lumMod val="49000"/>
                          </a:schemeClr>
                        </a:solidFill>
                        <a:latin typeface="Aptos"/>
                      </a:endParaRPr>
                    </a:p>
                    <a:p>
                      <a:pPr lvl="0" algn="l">
                        <a:lnSpc>
                          <a:spcPts val="2700"/>
                        </a:lnSpc>
                        <a:buNone/>
                      </a:pPr>
                      <a:endParaRPr lang="en-US" sz="1600" b="0" i="0" u="none" strike="noStrike">
                        <a:solidFill>
                          <a:schemeClr val="tx1">
                            <a:lumMod val="49000"/>
                          </a:schemeClr>
                        </a:solidFill>
                        <a:effectLst/>
                        <a:latin typeface="Aptos"/>
                      </a:endParaRPr>
                    </a:p>
                  </a:txBody>
                  <a:tcPr marL="90488" marR="90488" marT="45244" marB="45244">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E9EFF7"/>
                    </a:solidFill>
                  </a:tcPr>
                </a:tc>
                <a:tc>
                  <a:txBody>
                    <a:bodyPr/>
                    <a:lstStyle/>
                    <a:p>
                      <a:pPr lvl="0" algn="l">
                        <a:lnSpc>
                          <a:spcPct val="100000"/>
                        </a:lnSpc>
                        <a:spcBef>
                          <a:spcPts val="0"/>
                        </a:spcBef>
                        <a:spcAft>
                          <a:spcPts val="0"/>
                        </a:spcAft>
                        <a:buNone/>
                      </a:pPr>
                      <a:r>
                        <a:rPr lang="en-US" sz="1600" b="0" i="0" u="none" strike="noStrike" noProof="0" dirty="0">
                          <a:solidFill>
                            <a:schemeClr val="tx1">
                              <a:lumMod val="49000"/>
                            </a:schemeClr>
                          </a:solidFill>
                          <a:effectLst/>
                          <a:latin typeface="Aptos"/>
                        </a:rPr>
                        <a:t>Reveal deeper insight into student reasoning and actions, including asking students to argue for the validity of their work.</a:t>
                      </a:r>
                      <a:endParaRPr lang="en-US" sz="1600" b="0" dirty="0">
                        <a:solidFill>
                          <a:schemeClr val="tx1">
                            <a:lumMod val="49000"/>
                          </a:schemeClr>
                        </a:solidFill>
                        <a:latin typeface="Aptos"/>
                      </a:endParaRPr>
                    </a:p>
                    <a:p>
                      <a:pPr lvl="0" algn="l">
                        <a:lnSpc>
                          <a:spcPts val="2700"/>
                        </a:lnSpc>
                        <a:buNone/>
                      </a:pPr>
                      <a:r>
                        <a:rPr lang="en-US" sz="1600" b="0" i="1" u="none" strike="noStrike" dirty="0">
                          <a:solidFill>
                            <a:schemeClr val="tx1">
                              <a:lumMod val="49000"/>
                            </a:schemeClr>
                          </a:solidFill>
                          <a:effectLst/>
                          <a:latin typeface="Aptos"/>
                        </a:rPr>
                        <a:t>How do you know that those two angles are congruent?</a:t>
                      </a:r>
                      <a:endParaRPr lang="en-US" sz="1600" b="0" i="0" u="none" strike="noStrike" dirty="0">
                        <a:solidFill>
                          <a:schemeClr val="tx1">
                            <a:lumMod val="49000"/>
                          </a:schemeClr>
                        </a:solidFill>
                        <a:effectLst/>
                        <a:latin typeface="Aptos"/>
                      </a:endParaRPr>
                    </a:p>
                  </a:txBody>
                  <a:tcPr marL="90488" marR="90488" marT="45244" marB="45244">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E9EFF7"/>
                    </a:solidFill>
                  </a:tcPr>
                </a:tc>
                <a:extLst>
                  <a:ext uri="{0D108BD9-81ED-4DB2-BD59-A6C34878D82A}">
                    <a16:rowId xmlns:a16="http://schemas.microsoft.com/office/drawing/2014/main" val="4021711135"/>
                  </a:ext>
                </a:extLst>
              </a:tr>
              <a:tr h="521359">
                <a:tc>
                  <a:txBody>
                    <a:bodyPr/>
                    <a:lstStyle/>
                    <a:p>
                      <a:pPr lvl="0" algn="l">
                        <a:lnSpc>
                          <a:spcPct val="100000"/>
                        </a:lnSpc>
                        <a:spcBef>
                          <a:spcPts val="0"/>
                        </a:spcBef>
                        <a:spcAft>
                          <a:spcPts val="0"/>
                        </a:spcAft>
                        <a:buNone/>
                      </a:pPr>
                      <a:r>
                        <a:rPr lang="en-US" sz="1600" b="0" i="0" u="none" strike="noStrike" noProof="0" dirty="0">
                          <a:solidFill>
                            <a:schemeClr val="tx1">
                              <a:lumMod val="49000"/>
                            </a:schemeClr>
                          </a:solidFill>
                          <a:effectLst/>
                          <a:latin typeface="Aptos"/>
                        </a:rPr>
                        <a:t>Engaging with the reasoning of others</a:t>
                      </a:r>
                      <a:endParaRPr lang="en-US" sz="1600" b="0" dirty="0">
                        <a:solidFill>
                          <a:schemeClr val="tx1">
                            <a:lumMod val="49000"/>
                          </a:schemeClr>
                        </a:solidFill>
                        <a:latin typeface="Aptos"/>
                      </a:endParaRPr>
                    </a:p>
                  </a:txBody>
                  <a:tcPr marL="90488" marR="90488" marT="45244" marB="45244">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D0DEEF"/>
                    </a:solidFill>
                  </a:tcPr>
                </a:tc>
                <a:tc>
                  <a:txBody>
                    <a:bodyPr/>
                    <a:lstStyle/>
                    <a:p>
                      <a:pPr lvl="0" algn="l">
                        <a:lnSpc>
                          <a:spcPct val="100000"/>
                        </a:lnSpc>
                        <a:spcBef>
                          <a:spcPts val="0"/>
                        </a:spcBef>
                        <a:spcAft>
                          <a:spcPts val="0"/>
                        </a:spcAft>
                        <a:buNone/>
                      </a:pPr>
                      <a:r>
                        <a:rPr lang="en-US" sz="1600" b="0" i="0" u="none" strike="noStrike" noProof="0">
                          <a:solidFill>
                            <a:schemeClr val="tx1">
                              <a:lumMod val="49000"/>
                            </a:schemeClr>
                          </a:solidFill>
                          <a:effectLst/>
                          <a:latin typeface="Aptos"/>
                        </a:rPr>
                        <a:t>Help students to develop an understanding of each other’s solution paths and thinking, and lead to the co-construction of mathematical ideas.</a:t>
                      </a:r>
                      <a:endParaRPr lang="en-US" sz="1600" b="0">
                        <a:solidFill>
                          <a:schemeClr val="tx1">
                            <a:lumMod val="49000"/>
                          </a:schemeClr>
                        </a:solidFill>
                        <a:latin typeface="Aptos"/>
                      </a:endParaRPr>
                    </a:p>
                    <a:p>
                      <a:pPr lvl="0" algn="l">
                        <a:lnSpc>
                          <a:spcPts val="2700"/>
                        </a:lnSpc>
                        <a:buNone/>
                      </a:pPr>
                      <a:r>
                        <a:rPr lang="en-US" sz="1600" b="0" i="1" u="none" strike="noStrike">
                          <a:solidFill>
                            <a:schemeClr val="tx1">
                              <a:lumMod val="49000"/>
                            </a:schemeClr>
                          </a:solidFill>
                          <a:effectLst/>
                          <a:latin typeface="Aptos"/>
                        </a:rPr>
                        <a:t>Who can explain Dana's strategy in their own words?</a:t>
                      </a:r>
                      <a:endParaRPr lang="en-US" sz="1600" b="0" i="0" u="none" strike="noStrike">
                        <a:solidFill>
                          <a:schemeClr val="tx1">
                            <a:lumMod val="49000"/>
                          </a:schemeClr>
                        </a:solidFill>
                        <a:effectLst/>
                        <a:latin typeface="Aptos"/>
                      </a:endParaRPr>
                    </a:p>
                  </a:txBody>
                  <a:tcPr marL="90488" marR="90488" marT="45244" marB="45244">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D0DEEF"/>
                    </a:solidFill>
                  </a:tcPr>
                </a:tc>
                <a:extLst>
                  <a:ext uri="{0D108BD9-81ED-4DB2-BD59-A6C34878D82A}">
                    <a16:rowId xmlns:a16="http://schemas.microsoft.com/office/drawing/2014/main" val="19992049"/>
                  </a:ext>
                </a:extLst>
              </a:tr>
            </a:tbl>
          </a:graphicData>
        </a:graphic>
      </p:graphicFrame>
      <p:sp>
        <p:nvSpPr>
          <p:cNvPr id="3" name="TextBox 2">
            <a:extLst>
              <a:ext uri="{FF2B5EF4-FFF2-40B4-BE49-F238E27FC236}">
                <a16:creationId xmlns:a16="http://schemas.microsoft.com/office/drawing/2014/main" id="{53CC7E16-2C37-DFC3-D126-9151ECB21E30}"/>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620258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DDE32-EE10-D798-90D2-842FF7878D46}"/>
              </a:ext>
            </a:extLst>
          </p:cNvPr>
          <p:cNvSpPr>
            <a:spLocks noGrp="1"/>
          </p:cNvSpPr>
          <p:nvPr>
            <p:ph type="title"/>
          </p:nvPr>
        </p:nvSpPr>
        <p:spPr/>
        <p:txBody>
          <a:bodyPr>
            <a:normAutofit fontScale="90000"/>
          </a:bodyPr>
          <a:lstStyle/>
          <a:p>
            <a:r>
              <a:rPr lang="en-US"/>
              <a:t>Assessing Questions and Advancing Questions</a:t>
            </a:r>
          </a:p>
        </p:txBody>
      </p:sp>
      <p:sp>
        <p:nvSpPr>
          <p:cNvPr id="5" name="Text Placeholder 4">
            <a:extLst>
              <a:ext uri="{FF2B5EF4-FFF2-40B4-BE49-F238E27FC236}">
                <a16:creationId xmlns:a16="http://schemas.microsoft.com/office/drawing/2014/main" id="{6744B84E-5D02-38C2-3504-5679E787056F}"/>
              </a:ext>
            </a:extLst>
          </p:cNvPr>
          <p:cNvSpPr>
            <a:spLocks noGrp="1"/>
          </p:cNvSpPr>
          <p:nvPr>
            <p:ph type="body" idx="1"/>
          </p:nvPr>
        </p:nvSpPr>
        <p:spPr/>
        <p:txBody>
          <a:bodyPr>
            <a:normAutofit/>
          </a:bodyPr>
          <a:lstStyle/>
          <a:p>
            <a:pPr algn="ctr"/>
            <a:r>
              <a:rPr lang="en-US" sz="2800"/>
              <a:t>Assessing Questions</a:t>
            </a:r>
          </a:p>
        </p:txBody>
      </p:sp>
      <p:sp>
        <p:nvSpPr>
          <p:cNvPr id="3" name="Content Placeholder 2">
            <a:extLst>
              <a:ext uri="{FF2B5EF4-FFF2-40B4-BE49-F238E27FC236}">
                <a16:creationId xmlns:a16="http://schemas.microsoft.com/office/drawing/2014/main" id="{893F648A-325A-3F10-5DC5-8BD40DACC13D}"/>
              </a:ext>
            </a:extLst>
          </p:cNvPr>
          <p:cNvSpPr>
            <a:spLocks noGrp="1"/>
          </p:cNvSpPr>
          <p:nvPr>
            <p:ph sz="half" idx="2"/>
          </p:nvPr>
        </p:nvSpPr>
        <p:spPr/>
        <p:txBody>
          <a:bodyPr vert="horz" lIns="0" tIns="45720" rIns="0" bIns="45720" rtlCol="0" anchor="t">
            <a:normAutofit lnSpcReduction="10000"/>
          </a:bodyPr>
          <a:lstStyle/>
          <a:p>
            <a:r>
              <a:rPr lang="en-US" sz="2000">
                <a:latin typeface="Verdana"/>
                <a:ea typeface="Verdana"/>
              </a:rPr>
              <a:t>Based closely on the work that the student has produced.</a:t>
            </a:r>
            <a:endParaRPr lang="en-US"/>
          </a:p>
          <a:p>
            <a:r>
              <a:rPr lang="en-US" sz="2000">
                <a:latin typeface="Verdana"/>
                <a:ea typeface="Verdana"/>
              </a:rPr>
              <a:t>Clarify what the student has done and understands about what s/he has done.</a:t>
            </a:r>
            <a:endParaRPr lang="en-US"/>
          </a:p>
          <a:p>
            <a:r>
              <a:rPr lang="en-US" sz="2000">
                <a:latin typeface="Verdana"/>
                <a:ea typeface="Verdana"/>
              </a:rPr>
              <a:t>Gives the teacher information about what the student understands.</a:t>
            </a:r>
            <a:endParaRPr lang="en-US"/>
          </a:p>
          <a:p>
            <a:pPr marL="0" indent="0">
              <a:buNone/>
            </a:pPr>
            <a:endParaRPr lang="en-US" sz="2000">
              <a:latin typeface="Verdana"/>
              <a:ea typeface="Verdana"/>
            </a:endParaRPr>
          </a:p>
          <a:p>
            <a:pPr marL="0" indent="0">
              <a:buNone/>
            </a:pPr>
            <a:endParaRPr lang="en-US" sz="2000">
              <a:latin typeface="Verdana"/>
              <a:ea typeface="Verdana"/>
            </a:endParaRPr>
          </a:p>
          <a:p>
            <a:pPr marL="0" indent="0">
              <a:buNone/>
            </a:pPr>
            <a:r>
              <a:rPr lang="en-US" sz="2000">
                <a:latin typeface="Verdana"/>
                <a:ea typeface="Verdana"/>
              </a:rPr>
              <a:t>Teacher </a:t>
            </a:r>
            <a:r>
              <a:rPr lang="en-US" sz="2000" b="1" u="sng">
                <a:latin typeface="Verdana"/>
                <a:ea typeface="Verdana"/>
              </a:rPr>
              <a:t>stays</a:t>
            </a:r>
            <a:r>
              <a:rPr lang="en-US" sz="2000">
                <a:latin typeface="Verdana"/>
                <a:ea typeface="Verdana"/>
              </a:rPr>
              <a:t> to hear the answer to the question.</a:t>
            </a:r>
            <a:endParaRPr lang="en-US"/>
          </a:p>
          <a:p>
            <a:endParaRPr lang="en-US"/>
          </a:p>
        </p:txBody>
      </p:sp>
      <p:sp>
        <p:nvSpPr>
          <p:cNvPr id="6" name="Text Placeholder 5">
            <a:extLst>
              <a:ext uri="{FF2B5EF4-FFF2-40B4-BE49-F238E27FC236}">
                <a16:creationId xmlns:a16="http://schemas.microsoft.com/office/drawing/2014/main" id="{891CA2F1-D766-0996-9338-A9A7E22A8FF3}"/>
              </a:ext>
            </a:extLst>
          </p:cNvPr>
          <p:cNvSpPr>
            <a:spLocks noGrp="1"/>
          </p:cNvSpPr>
          <p:nvPr>
            <p:ph type="body" sz="quarter" idx="3"/>
          </p:nvPr>
        </p:nvSpPr>
        <p:spPr/>
        <p:txBody>
          <a:bodyPr>
            <a:normAutofit/>
          </a:bodyPr>
          <a:lstStyle/>
          <a:p>
            <a:pPr algn="ctr"/>
            <a:r>
              <a:rPr lang="en-US" sz="2800"/>
              <a:t>Advancing Questions</a:t>
            </a:r>
          </a:p>
        </p:txBody>
      </p:sp>
      <p:sp>
        <p:nvSpPr>
          <p:cNvPr id="7" name="Content Placeholder 6">
            <a:extLst>
              <a:ext uri="{FF2B5EF4-FFF2-40B4-BE49-F238E27FC236}">
                <a16:creationId xmlns:a16="http://schemas.microsoft.com/office/drawing/2014/main" id="{3CD8D378-F12B-1864-EA5C-5B34F4361342}"/>
              </a:ext>
            </a:extLst>
          </p:cNvPr>
          <p:cNvSpPr>
            <a:spLocks noGrp="1"/>
          </p:cNvSpPr>
          <p:nvPr>
            <p:ph sz="quarter" idx="4"/>
          </p:nvPr>
        </p:nvSpPr>
        <p:spPr/>
        <p:txBody>
          <a:bodyPr vert="horz" lIns="0" tIns="0" rIns="0" bIns="0" rtlCol="0" anchor="t">
            <a:normAutofit lnSpcReduction="10000"/>
          </a:bodyPr>
          <a:lstStyle/>
          <a:p>
            <a:r>
              <a:rPr lang="en-US" sz="2000">
                <a:latin typeface="Verdana"/>
                <a:ea typeface="Verdana"/>
              </a:rPr>
              <a:t>Use what students have produced as a basis for making progress toward the target goal of the lesson.</a:t>
            </a:r>
            <a:endParaRPr lang="en-US"/>
          </a:p>
          <a:p>
            <a:r>
              <a:rPr lang="en-US" sz="2000">
                <a:latin typeface="Verdana"/>
                <a:ea typeface="Verdana"/>
              </a:rPr>
              <a:t>Move students beyond their current thinking by pressing students to extend what they know to a new situation.</a:t>
            </a:r>
            <a:endParaRPr lang="en-US"/>
          </a:p>
          <a:p>
            <a:r>
              <a:rPr lang="en-US" sz="2000">
                <a:latin typeface="Verdana"/>
                <a:ea typeface="Verdana"/>
              </a:rPr>
              <a:t>Press students to think about something they are not currently thinking about. </a:t>
            </a:r>
            <a:endParaRPr lang="en-US"/>
          </a:p>
          <a:p>
            <a:pPr marL="0" indent="0">
              <a:buNone/>
            </a:pPr>
            <a:endParaRPr lang="en-US" sz="2000">
              <a:latin typeface="Verdana"/>
              <a:ea typeface="Verdana"/>
            </a:endParaRPr>
          </a:p>
          <a:p>
            <a:pPr marL="0" indent="0">
              <a:buNone/>
            </a:pPr>
            <a:r>
              <a:rPr lang="en-US" sz="2000">
                <a:latin typeface="Verdana"/>
                <a:ea typeface="Verdana"/>
              </a:rPr>
              <a:t>Teacher </a:t>
            </a:r>
            <a:r>
              <a:rPr lang="en-US" sz="2000" b="1" u="sng">
                <a:latin typeface="Verdana"/>
                <a:ea typeface="Verdana"/>
              </a:rPr>
              <a:t>walks away</a:t>
            </a:r>
            <a:r>
              <a:rPr lang="en-US" sz="2000">
                <a:latin typeface="Verdana"/>
                <a:ea typeface="Verdana"/>
              </a:rPr>
              <a:t>, leaving students to figure out how to proceed.</a:t>
            </a:r>
            <a:endParaRPr lang="en-US"/>
          </a:p>
          <a:p>
            <a:endParaRPr lang="en-US"/>
          </a:p>
        </p:txBody>
      </p:sp>
      <p:sp>
        <p:nvSpPr>
          <p:cNvPr id="4" name="Slide Number Placeholder 3">
            <a:extLst>
              <a:ext uri="{FF2B5EF4-FFF2-40B4-BE49-F238E27FC236}">
                <a16:creationId xmlns:a16="http://schemas.microsoft.com/office/drawing/2014/main" id="{1443CD37-B496-5234-FFFD-7A0000CC229F}"/>
              </a:ext>
            </a:extLst>
          </p:cNvPr>
          <p:cNvSpPr>
            <a:spLocks noGrp="1"/>
          </p:cNvSpPr>
          <p:nvPr>
            <p:ph type="sldNum" sz="quarter" idx="12"/>
          </p:nvPr>
        </p:nvSpPr>
        <p:spPr/>
        <p:txBody>
          <a:bodyPr/>
          <a:lstStyle/>
          <a:p>
            <a:fld id="{B2102BAA-C61A-4A39-BDF1-4340D572B82C}" type="slidenum">
              <a:rPr lang="en-US" smtClean="0"/>
              <a:t>31</a:t>
            </a:fld>
            <a:endParaRPr lang="en-US"/>
          </a:p>
        </p:txBody>
      </p:sp>
      <p:sp>
        <p:nvSpPr>
          <p:cNvPr id="8" name="TextBox 7">
            <a:extLst>
              <a:ext uri="{FF2B5EF4-FFF2-40B4-BE49-F238E27FC236}">
                <a16:creationId xmlns:a16="http://schemas.microsoft.com/office/drawing/2014/main" id="{E38A8F58-F385-B51A-F094-AF341D7CBE7D}"/>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388299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3411-9015-C261-9596-08D0CA39422F}"/>
              </a:ext>
            </a:extLst>
          </p:cNvPr>
          <p:cNvSpPr>
            <a:spLocks noGrp="1"/>
          </p:cNvSpPr>
          <p:nvPr>
            <p:ph type="title"/>
          </p:nvPr>
        </p:nvSpPr>
        <p:spPr>
          <a:xfrm>
            <a:off x="0" y="0"/>
            <a:ext cx="12192000" cy="955497"/>
          </a:xfrm>
        </p:spPr>
        <p:txBody>
          <a:bodyPr/>
          <a:lstStyle/>
          <a:p>
            <a:r>
              <a:rPr lang="en-US"/>
              <a:t>Planning for Questions</a:t>
            </a:r>
          </a:p>
        </p:txBody>
      </p:sp>
      <p:pic>
        <p:nvPicPr>
          <p:cNvPr id="4" name="Picture 3">
            <a:extLst>
              <a:ext uri="{FF2B5EF4-FFF2-40B4-BE49-F238E27FC236}">
                <a16:creationId xmlns:a16="http://schemas.microsoft.com/office/drawing/2014/main" id="{8F99D789-8993-7F58-83A7-F727DFF20D03}"/>
              </a:ext>
            </a:extLst>
          </p:cNvPr>
          <p:cNvPicPr>
            <a:picLocks noChangeAspect="1"/>
          </p:cNvPicPr>
          <p:nvPr/>
        </p:nvPicPr>
        <p:blipFill>
          <a:blip r:embed="rId3"/>
          <a:stretch>
            <a:fillRect/>
          </a:stretch>
        </p:blipFill>
        <p:spPr>
          <a:xfrm>
            <a:off x="1905000" y="907319"/>
            <a:ext cx="8382000" cy="5572125"/>
          </a:xfrm>
          <a:prstGeom prst="rect">
            <a:avLst/>
          </a:prstGeom>
        </p:spPr>
      </p:pic>
      <p:sp>
        <p:nvSpPr>
          <p:cNvPr id="3" name="TextBox 2">
            <a:extLst>
              <a:ext uri="{FF2B5EF4-FFF2-40B4-BE49-F238E27FC236}">
                <a16:creationId xmlns:a16="http://schemas.microsoft.com/office/drawing/2014/main" id="{ECC8D82F-04D4-9897-9FDD-CE029F115486}"/>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375951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648C6-8712-12B6-F496-9F617C6C7A58}"/>
              </a:ext>
            </a:extLst>
          </p:cNvPr>
          <p:cNvSpPr>
            <a:spLocks noGrp="1"/>
          </p:cNvSpPr>
          <p:nvPr>
            <p:ph type="title"/>
          </p:nvPr>
        </p:nvSpPr>
        <p:spPr>
          <a:xfrm>
            <a:off x="831850" y="1709738"/>
            <a:ext cx="10515600" cy="1475251"/>
          </a:xfrm>
        </p:spPr>
        <p:txBody>
          <a:bodyPr/>
          <a:lstStyle/>
          <a:p>
            <a:pPr algn="ctr"/>
            <a:r>
              <a:rPr lang="en-US"/>
              <a:t>Communicating Mathematically</a:t>
            </a:r>
          </a:p>
        </p:txBody>
      </p:sp>
      <p:sp>
        <p:nvSpPr>
          <p:cNvPr id="3" name="Slide Number Placeholder 2">
            <a:extLst>
              <a:ext uri="{FF2B5EF4-FFF2-40B4-BE49-F238E27FC236}">
                <a16:creationId xmlns:a16="http://schemas.microsoft.com/office/drawing/2014/main" id="{86F8C182-7DB2-AA71-E4E8-84CD1D3AE609}"/>
              </a:ext>
            </a:extLst>
          </p:cNvPr>
          <p:cNvSpPr>
            <a:spLocks noGrp="1"/>
          </p:cNvSpPr>
          <p:nvPr>
            <p:ph type="sldNum" sz="quarter" idx="12"/>
          </p:nvPr>
        </p:nvSpPr>
        <p:spPr/>
        <p:txBody>
          <a:bodyPr/>
          <a:lstStyle/>
          <a:p>
            <a:fld id="{B2102BAA-C61A-4A39-BDF1-4340D572B82C}" type="slidenum">
              <a:rPr lang="en-US" smtClean="0"/>
              <a:t>33</a:t>
            </a:fld>
            <a:endParaRPr lang="en-US"/>
          </a:p>
        </p:txBody>
      </p:sp>
    </p:spTree>
    <p:extLst>
      <p:ext uri="{BB962C8B-B14F-4D97-AF65-F5344CB8AC3E}">
        <p14:creationId xmlns:p14="http://schemas.microsoft.com/office/powerpoint/2010/main" val="1675561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22A0-5ABF-3B30-24F7-BDED3022DAC1}"/>
              </a:ext>
            </a:extLst>
          </p:cNvPr>
          <p:cNvSpPr>
            <a:spLocks noGrp="1"/>
          </p:cNvSpPr>
          <p:nvPr>
            <p:ph type="title"/>
          </p:nvPr>
        </p:nvSpPr>
        <p:spPr/>
        <p:txBody>
          <a:bodyPr/>
          <a:lstStyle/>
          <a:p>
            <a:r>
              <a:rPr lang="en-US"/>
              <a:t>Communicating Mathematically </a:t>
            </a:r>
          </a:p>
        </p:txBody>
      </p:sp>
      <p:sp>
        <p:nvSpPr>
          <p:cNvPr id="4" name="Content Placeholder 3">
            <a:extLst>
              <a:ext uri="{FF2B5EF4-FFF2-40B4-BE49-F238E27FC236}">
                <a16:creationId xmlns:a16="http://schemas.microsoft.com/office/drawing/2014/main" id="{D2AA906D-2494-79F9-5194-77C9F503C90D}"/>
              </a:ext>
            </a:extLst>
          </p:cNvPr>
          <p:cNvSpPr>
            <a:spLocks noGrp="1"/>
          </p:cNvSpPr>
          <p:nvPr>
            <p:ph idx="1"/>
          </p:nvPr>
        </p:nvSpPr>
        <p:spPr/>
        <p:txBody>
          <a:bodyPr vert="horz" lIns="0" tIns="0" rIns="0" bIns="0" rtlCol="0" anchor="t">
            <a:noAutofit/>
          </a:bodyPr>
          <a:lstStyle/>
          <a:p>
            <a:pPr>
              <a:spcAft>
                <a:spcPts val="1200"/>
              </a:spcAft>
            </a:pPr>
            <a:r>
              <a:rPr lang="en-US"/>
              <a:t>Pose purposeful questions</a:t>
            </a:r>
          </a:p>
          <a:p>
            <a:pPr>
              <a:spcAft>
                <a:spcPts val="1200"/>
              </a:spcAft>
            </a:pPr>
            <a:r>
              <a:rPr lang="en-US"/>
              <a:t>Use and connect mathematical representations.</a:t>
            </a:r>
          </a:p>
          <a:p>
            <a:pPr>
              <a:spcAft>
                <a:spcPts val="1200"/>
              </a:spcAft>
            </a:pPr>
            <a:r>
              <a:rPr lang="en-US"/>
              <a:t>Explain and justify reasoning</a:t>
            </a:r>
          </a:p>
          <a:p>
            <a:pPr marL="0" indent="0">
              <a:buNone/>
            </a:pPr>
            <a:endParaRPr lang="en-US"/>
          </a:p>
        </p:txBody>
      </p:sp>
      <p:sp>
        <p:nvSpPr>
          <p:cNvPr id="3" name="Slide Number Placeholder 2">
            <a:extLst>
              <a:ext uri="{FF2B5EF4-FFF2-40B4-BE49-F238E27FC236}">
                <a16:creationId xmlns:a16="http://schemas.microsoft.com/office/drawing/2014/main" id="{3C48B14A-9002-F78B-FCDE-C38D9B436123}"/>
              </a:ext>
            </a:extLst>
          </p:cNvPr>
          <p:cNvSpPr>
            <a:spLocks noGrp="1"/>
          </p:cNvSpPr>
          <p:nvPr>
            <p:ph type="sldNum" sz="quarter" idx="12"/>
          </p:nvPr>
        </p:nvSpPr>
        <p:spPr/>
        <p:txBody>
          <a:bodyPr/>
          <a:lstStyle/>
          <a:p>
            <a:fld id="{B2102BAA-C61A-4A39-BDF1-4340D572B82C}" type="slidenum">
              <a:rPr lang="en-US" smtClean="0"/>
              <a:t>34</a:t>
            </a:fld>
            <a:endParaRPr lang="en-US"/>
          </a:p>
        </p:txBody>
      </p:sp>
      <p:sp>
        <p:nvSpPr>
          <p:cNvPr id="5" name="TextBox 4">
            <a:extLst>
              <a:ext uri="{FF2B5EF4-FFF2-40B4-BE49-F238E27FC236}">
                <a16:creationId xmlns:a16="http://schemas.microsoft.com/office/drawing/2014/main" id="{07560E61-2789-6971-C56E-E93036A46FEC}"/>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2004558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4D8D-11A4-622D-77DA-F6968536A84F}"/>
              </a:ext>
            </a:extLst>
          </p:cNvPr>
          <p:cNvSpPr>
            <a:spLocks noGrp="1"/>
          </p:cNvSpPr>
          <p:nvPr>
            <p:ph type="title"/>
          </p:nvPr>
        </p:nvSpPr>
        <p:spPr>
          <a:xfrm>
            <a:off x="0" y="0"/>
            <a:ext cx="12192000" cy="1156449"/>
          </a:xfrm>
        </p:spPr>
        <p:txBody>
          <a:bodyPr/>
          <a:lstStyle/>
          <a:p>
            <a:r>
              <a:rPr lang="en-US"/>
              <a:t>Sentence Frames to Support Discourse</a:t>
            </a:r>
          </a:p>
        </p:txBody>
      </p:sp>
      <p:sp>
        <p:nvSpPr>
          <p:cNvPr id="4" name="Content Placeholder 3">
            <a:extLst>
              <a:ext uri="{FF2B5EF4-FFF2-40B4-BE49-F238E27FC236}">
                <a16:creationId xmlns:a16="http://schemas.microsoft.com/office/drawing/2014/main" id="{4840DEB5-2E3F-3EC8-7D39-FEF344483B09}"/>
              </a:ext>
            </a:extLst>
          </p:cNvPr>
          <p:cNvSpPr>
            <a:spLocks noGrp="1"/>
          </p:cNvSpPr>
          <p:nvPr>
            <p:ph idx="1"/>
          </p:nvPr>
        </p:nvSpPr>
        <p:spPr>
          <a:xfrm>
            <a:off x="838200" y="1263722"/>
            <a:ext cx="10515600" cy="4718033"/>
          </a:xfrm>
        </p:spPr>
        <p:txBody>
          <a:bodyPr vert="horz" lIns="0" tIns="0" rIns="0" bIns="0" rtlCol="0" anchor="t">
            <a:noAutofit/>
          </a:bodyPr>
          <a:lstStyle/>
          <a:p>
            <a:pPr marL="347345" indent="-347345">
              <a:lnSpc>
                <a:spcPct val="100000"/>
              </a:lnSpc>
              <a:spcBef>
                <a:spcPts val="0"/>
              </a:spcBef>
              <a:buFont typeface="Symbol,Sans-Serif" panose="020B0604020202020204" pitchFamily="34" charset="0"/>
              <a:buChar char="·"/>
            </a:pPr>
            <a:r>
              <a:rPr lang="en-US" sz="2400">
                <a:latin typeface="Aptos"/>
                <a:ea typeface="Verdana"/>
              </a:rPr>
              <a:t>I agree with ____________ because…</a:t>
            </a:r>
          </a:p>
          <a:p>
            <a:pPr marL="347345" indent="-347345">
              <a:lnSpc>
                <a:spcPct val="100000"/>
              </a:lnSpc>
              <a:spcBef>
                <a:spcPts val="0"/>
              </a:spcBef>
              <a:buFont typeface="Symbol,Sans-Serif" panose="020B0604020202020204" pitchFamily="34" charset="0"/>
              <a:buChar char="·"/>
            </a:pPr>
            <a:r>
              <a:rPr lang="en-US" sz="2400">
                <a:latin typeface="Aptos"/>
                <a:ea typeface="Verdana"/>
              </a:rPr>
              <a:t>I respectfully disagree with that because…</a:t>
            </a:r>
          </a:p>
          <a:p>
            <a:pPr marL="347345" indent="-347345">
              <a:lnSpc>
                <a:spcPct val="100000"/>
              </a:lnSpc>
              <a:spcBef>
                <a:spcPts val="0"/>
              </a:spcBef>
              <a:buFont typeface="Symbol,Sans-Serif" panose="020B0604020202020204" pitchFamily="34" charset="0"/>
              <a:buChar char="·"/>
            </a:pPr>
            <a:r>
              <a:rPr lang="en-US" sz="2400">
                <a:latin typeface="Aptos"/>
                <a:ea typeface="Verdana"/>
              </a:rPr>
              <a:t>I still have questions about…</a:t>
            </a:r>
          </a:p>
          <a:p>
            <a:pPr marL="347345" indent="-347345">
              <a:lnSpc>
                <a:spcPct val="100000"/>
              </a:lnSpc>
              <a:spcBef>
                <a:spcPts val="0"/>
              </a:spcBef>
              <a:buFont typeface="Symbol,Sans-Serif" panose="020B0604020202020204" pitchFamily="34" charset="0"/>
              <a:buChar char="·"/>
            </a:pPr>
            <a:r>
              <a:rPr lang="en-US" sz="2400">
                <a:latin typeface="Aptos"/>
                <a:ea typeface="Verdana"/>
              </a:rPr>
              <a:t>I’m confused by…</a:t>
            </a:r>
          </a:p>
          <a:p>
            <a:pPr marL="347345" indent="-347345">
              <a:lnSpc>
                <a:spcPct val="100000"/>
              </a:lnSpc>
              <a:spcBef>
                <a:spcPts val="0"/>
              </a:spcBef>
              <a:buFont typeface="Symbol,Sans-Serif" panose="020B0604020202020204" pitchFamily="34" charset="0"/>
              <a:buChar char="·"/>
            </a:pPr>
            <a:r>
              <a:rPr lang="en-US" sz="2400">
                <a:latin typeface="Aptos"/>
                <a:ea typeface="Verdana"/>
              </a:rPr>
              <a:t>I have a different perspective because…</a:t>
            </a:r>
          </a:p>
          <a:p>
            <a:pPr marL="347345" indent="-347345">
              <a:lnSpc>
                <a:spcPct val="100000"/>
              </a:lnSpc>
              <a:spcBef>
                <a:spcPts val="0"/>
              </a:spcBef>
              <a:buFont typeface="Symbol,Sans-Serif" panose="020B0604020202020204" pitchFamily="34" charset="0"/>
              <a:buChar char="·"/>
            </a:pPr>
            <a:r>
              <a:rPr lang="en-US" sz="2400">
                <a:latin typeface="Aptos"/>
                <a:ea typeface="Verdana"/>
              </a:rPr>
              <a:t>I connected with what ____ said because…</a:t>
            </a:r>
          </a:p>
          <a:p>
            <a:pPr marL="347345" indent="-347345">
              <a:lnSpc>
                <a:spcPct val="100000"/>
              </a:lnSpc>
              <a:spcBef>
                <a:spcPts val="0"/>
              </a:spcBef>
              <a:buFont typeface="Symbol,Sans-Serif" panose="020B0604020202020204" pitchFamily="34" charset="0"/>
              <a:buChar char="·"/>
            </a:pPr>
            <a:r>
              <a:rPr lang="en-US" sz="2400">
                <a:latin typeface="Aptos"/>
                <a:ea typeface="Verdana"/>
              </a:rPr>
              <a:t>I chose this method because…</a:t>
            </a:r>
          </a:p>
          <a:p>
            <a:pPr marL="347345" indent="-347345">
              <a:lnSpc>
                <a:spcPct val="100000"/>
              </a:lnSpc>
              <a:spcBef>
                <a:spcPts val="0"/>
              </a:spcBef>
              <a:buFont typeface="Symbol,Sans-Serif" panose="020B0604020202020204" pitchFamily="34" charset="0"/>
              <a:buChar char="·"/>
            </a:pPr>
            <a:r>
              <a:rPr lang="en-US" sz="2400">
                <a:latin typeface="Aptos"/>
                <a:ea typeface="Verdana"/>
              </a:rPr>
              <a:t>I would like to defend the answer ____ because…</a:t>
            </a:r>
          </a:p>
          <a:p>
            <a:pPr marL="347345" indent="-347345">
              <a:lnSpc>
                <a:spcPct val="100000"/>
              </a:lnSpc>
              <a:spcBef>
                <a:spcPts val="0"/>
              </a:spcBef>
              <a:buFont typeface="Symbol,Sans-Serif" panose="020B0604020202020204" pitchFamily="34" charset="0"/>
              <a:buChar char="·"/>
            </a:pPr>
            <a:r>
              <a:rPr lang="en-US" sz="2400">
                <a:latin typeface="Aptos"/>
                <a:ea typeface="Verdana"/>
              </a:rPr>
              <a:t>Could you say more?</a:t>
            </a:r>
          </a:p>
          <a:p>
            <a:pPr marL="347345" indent="-347345">
              <a:lnSpc>
                <a:spcPct val="100000"/>
              </a:lnSpc>
              <a:spcBef>
                <a:spcPts val="0"/>
              </a:spcBef>
              <a:buFont typeface="Symbol,Sans-Serif" panose="020B0604020202020204" pitchFamily="34" charset="0"/>
              <a:buChar char="·"/>
            </a:pPr>
            <a:r>
              <a:rPr lang="en-US" sz="2400">
                <a:latin typeface="Aptos"/>
                <a:ea typeface="Verdana"/>
              </a:rPr>
              <a:t>I was wondering…?</a:t>
            </a:r>
          </a:p>
          <a:p>
            <a:pPr marL="347345" indent="-347345">
              <a:lnSpc>
                <a:spcPct val="100000"/>
              </a:lnSpc>
              <a:spcBef>
                <a:spcPts val="0"/>
              </a:spcBef>
              <a:buFont typeface="Symbol,Sans-Serif" panose="020B0604020202020204" pitchFamily="34" charset="0"/>
              <a:buChar char="·"/>
            </a:pPr>
            <a:r>
              <a:rPr lang="en-US" sz="2400">
                <a:latin typeface="Aptos"/>
                <a:ea typeface="Verdana"/>
              </a:rPr>
              <a:t>I have a question about ____________?</a:t>
            </a:r>
          </a:p>
          <a:p>
            <a:pPr marL="347345" indent="-347345">
              <a:lnSpc>
                <a:spcPct val="100000"/>
              </a:lnSpc>
              <a:spcBef>
                <a:spcPts val="0"/>
              </a:spcBef>
              <a:buFont typeface="Symbol,Sans-Serif" panose="020B0604020202020204" pitchFamily="34" charset="0"/>
              <a:buChar char="·"/>
            </a:pPr>
            <a:r>
              <a:rPr lang="en-US" sz="2400">
                <a:latin typeface="Aptos"/>
                <a:ea typeface="Verdana"/>
              </a:rPr>
              <a:t>I like how you explained this because…</a:t>
            </a:r>
          </a:p>
          <a:p>
            <a:pPr marL="347345" indent="-347345">
              <a:lnSpc>
                <a:spcPct val="100000"/>
              </a:lnSpc>
              <a:spcBef>
                <a:spcPts val="0"/>
              </a:spcBef>
              <a:buFont typeface="Symbol,Sans-Serif" panose="020B0604020202020204" pitchFamily="34" charset="0"/>
              <a:buChar char="·"/>
            </a:pPr>
            <a:r>
              <a:rPr lang="en-US" sz="2400">
                <a:latin typeface="Aptos"/>
                <a:ea typeface="Verdana"/>
              </a:rPr>
              <a:t>I would like to revise my thinking.</a:t>
            </a:r>
          </a:p>
          <a:p>
            <a:pPr marL="347345" indent="-347345">
              <a:lnSpc>
                <a:spcPct val="100000"/>
              </a:lnSpc>
              <a:spcBef>
                <a:spcPts val="0"/>
              </a:spcBef>
              <a:buFont typeface="Symbol,Sans-Serif" panose="020B0604020202020204" pitchFamily="34" charset="0"/>
              <a:buChar char="·"/>
            </a:pPr>
            <a:r>
              <a:rPr lang="en-US" sz="2400">
                <a:latin typeface="Aptos"/>
                <a:ea typeface="Verdana"/>
              </a:rPr>
              <a:t>I would like to defend my thinking.</a:t>
            </a:r>
            <a:endParaRPr lang="en-US" sz="2400">
              <a:latin typeface="Aptos"/>
            </a:endParaRPr>
          </a:p>
        </p:txBody>
      </p:sp>
      <p:sp>
        <p:nvSpPr>
          <p:cNvPr id="3" name="Slide Number Placeholder 2">
            <a:extLst>
              <a:ext uri="{FF2B5EF4-FFF2-40B4-BE49-F238E27FC236}">
                <a16:creationId xmlns:a16="http://schemas.microsoft.com/office/drawing/2014/main" id="{2DCD2FD1-42B3-CFD2-5710-A6507C65A7AB}"/>
              </a:ext>
            </a:extLst>
          </p:cNvPr>
          <p:cNvSpPr>
            <a:spLocks noGrp="1"/>
          </p:cNvSpPr>
          <p:nvPr>
            <p:ph type="sldNum" sz="quarter" idx="12"/>
          </p:nvPr>
        </p:nvSpPr>
        <p:spPr/>
        <p:txBody>
          <a:bodyPr/>
          <a:lstStyle/>
          <a:p>
            <a:fld id="{B2102BAA-C61A-4A39-BDF1-4340D572B82C}" type="slidenum">
              <a:rPr lang="en-US" dirty="0" smtClean="0"/>
              <a:t>35</a:t>
            </a:fld>
            <a:endParaRPr lang="en-US"/>
          </a:p>
        </p:txBody>
      </p:sp>
      <p:sp>
        <p:nvSpPr>
          <p:cNvPr id="5" name="TextBox 4">
            <a:extLst>
              <a:ext uri="{FF2B5EF4-FFF2-40B4-BE49-F238E27FC236}">
                <a16:creationId xmlns:a16="http://schemas.microsoft.com/office/drawing/2014/main" id="{1A692AE6-40FD-583A-0E0F-7E97F4C3EC81}"/>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516570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35013-9362-AFB1-ECF3-C7757EBB5213}"/>
              </a:ext>
            </a:extLst>
          </p:cNvPr>
          <p:cNvSpPr>
            <a:spLocks noGrp="1"/>
          </p:cNvSpPr>
          <p:nvPr>
            <p:ph type="title"/>
          </p:nvPr>
        </p:nvSpPr>
        <p:spPr/>
        <p:txBody>
          <a:bodyPr/>
          <a:lstStyle/>
          <a:p>
            <a:r>
              <a:rPr lang="en-US"/>
              <a:t>Reflection</a:t>
            </a:r>
          </a:p>
        </p:txBody>
      </p:sp>
      <p:sp>
        <p:nvSpPr>
          <p:cNvPr id="4" name="Content Placeholder 3">
            <a:extLst>
              <a:ext uri="{FF2B5EF4-FFF2-40B4-BE49-F238E27FC236}">
                <a16:creationId xmlns:a16="http://schemas.microsoft.com/office/drawing/2014/main" id="{BE762154-B16E-B6F2-2341-79A8EA8EFF9B}"/>
              </a:ext>
            </a:extLst>
          </p:cNvPr>
          <p:cNvSpPr>
            <a:spLocks noGrp="1"/>
          </p:cNvSpPr>
          <p:nvPr>
            <p:ph idx="1"/>
          </p:nvPr>
        </p:nvSpPr>
        <p:spPr/>
        <p:txBody>
          <a:bodyPr vert="horz" lIns="0" tIns="0" rIns="0" bIns="0" rtlCol="0" anchor="t">
            <a:noAutofit/>
          </a:bodyPr>
          <a:lstStyle/>
          <a:p>
            <a:pPr>
              <a:spcAft>
                <a:spcPts val="1200"/>
              </a:spcAft>
            </a:pPr>
            <a:r>
              <a:rPr lang="en-US" dirty="0"/>
              <a:t>What elements must be in place to support meaningful mathematical discourse?</a:t>
            </a:r>
          </a:p>
          <a:p>
            <a:pPr>
              <a:spcAft>
                <a:spcPts val="1200"/>
              </a:spcAft>
            </a:pPr>
            <a:r>
              <a:rPr lang="en-US" dirty="0"/>
              <a:t>How does promoting meaningful mathematical discourse foster a community of mathematics?</a:t>
            </a:r>
          </a:p>
          <a:p>
            <a:pPr>
              <a:spcAft>
                <a:spcPts val="1200"/>
              </a:spcAft>
            </a:pPr>
            <a:r>
              <a:rPr lang="en-US" dirty="0"/>
              <a:t>What can you do to incorporate more discourse in your mathematics classroom?</a:t>
            </a:r>
          </a:p>
        </p:txBody>
      </p:sp>
      <p:sp>
        <p:nvSpPr>
          <p:cNvPr id="3" name="Slide Number Placeholder 2">
            <a:extLst>
              <a:ext uri="{FF2B5EF4-FFF2-40B4-BE49-F238E27FC236}">
                <a16:creationId xmlns:a16="http://schemas.microsoft.com/office/drawing/2014/main" id="{E64BBE75-59DF-520A-AA6D-4CD93621F271}"/>
              </a:ext>
            </a:extLst>
          </p:cNvPr>
          <p:cNvSpPr>
            <a:spLocks noGrp="1"/>
          </p:cNvSpPr>
          <p:nvPr>
            <p:ph type="sldNum" sz="quarter" idx="12"/>
          </p:nvPr>
        </p:nvSpPr>
        <p:spPr/>
        <p:txBody>
          <a:bodyPr/>
          <a:lstStyle/>
          <a:p>
            <a:fld id="{B2102BAA-C61A-4A39-BDF1-4340D572B82C}" type="slidenum">
              <a:rPr lang="en-US" dirty="0" smtClean="0"/>
              <a:t>36</a:t>
            </a:fld>
            <a:endParaRPr lang="en-US"/>
          </a:p>
        </p:txBody>
      </p:sp>
      <p:sp>
        <p:nvSpPr>
          <p:cNvPr id="5" name="TextBox 4">
            <a:extLst>
              <a:ext uri="{FF2B5EF4-FFF2-40B4-BE49-F238E27FC236}">
                <a16:creationId xmlns:a16="http://schemas.microsoft.com/office/drawing/2014/main" id="{C3E7DFE5-50F5-AA38-66DD-89B8EBB180AE}"/>
              </a:ext>
            </a:extLst>
          </p:cNvPr>
          <p:cNvSpPr txBox="1"/>
          <p:nvPr/>
        </p:nvSpPr>
        <p:spPr>
          <a:xfrm>
            <a:off x="4005209" y="6479444"/>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118642496"/>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422A-9BC0-6C45-69AC-3E455BD8C315}"/>
              </a:ext>
            </a:extLst>
          </p:cNvPr>
          <p:cNvSpPr>
            <a:spLocks noGrp="1"/>
          </p:cNvSpPr>
          <p:nvPr>
            <p:ph type="title"/>
          </p:nvPr>
        </p:nvSpPr>
        <p:spPr/>
        <p:txBody>
          <a:bodyPr>
            <a:normAutofit fontScale="90000"/>
          </a:bodyPr>
          <a:lstStyle/>
          <a:p>
            <a:r>
              <a:rPr lang="en-US"/>
              <a:t>Reasoning Routine – Which One Doesn't Belong?</a:t>
            </a:r>
          </a:p>
        </p:txBody>
      </p:sp>
      <p:pic>
        <p:nvPicPr>
          <p:cNvPr id="5" name="Content Placeholder 4" descr="A picture containing text, vector graphics, businesscard&#10;&#10;AI-generated content may be incorrect.">
            <a:extLst>
              <a:ext uri="{FF2B5EF4-FFF2-40B4-BE49-F238E27FC236}">
                <a16:creationId xmlns:a16="http://schemas.microsoft.com/office/drawing/2014/main" id="{71F258C3-9448-63EE-618C-C3351D2724D5}"/>
              </a:ext>
            </a:extLst>
          </p:cNvPr>
          <p:cNvPicPr>
            <a:picLocks noGrp="1" noChangeAspect="1"/>
          </p:cNvPicPr>
          <p:nvPr>
            <p:ph idx="1"/>
          </p:nvPr>
        </p:nvPicPr>
        <p:blipFill>
          <a:blip r:embed="rId3"/>
          <a:stretch>
            <a:fillRect/>
          </a:stretch>
        </p:blipFill>
        <p:spPr>
          <a:xfrm>
            <a:off x="3736975" y="1458913"/>
            <a:ext cx="4718050" cy="4718050"/>
          </a:xfrm>
        </p:spPr>
      </p:pic>
      <p:sp>
        <p:nvSpPr>
          <p:cNvPr id="3" name="Slide Number Placeholder 2">
            <a:extLst>
              <a:ext uri="{FF2B5EF4-FFF2-40B4-BE49-F238E27FC236}">
                <a16:creationId xmlns:a16="http://schemas.microsoft.com/office/drawing/2014/main" id="{3F6D45A9-120A-E6BC-46A9-630570E65359}"/>
              </a:ext>
            </a:extLst>
          </p:cNvPr>
          <p:cNvSpPr>
            <a:spLocks noGrp="1"/>
          </p:cNvSpPr>
          <p:nvPr>
            <p:ph type="sldNum" sz="quarter" idx="12"/>
          </p:nvPr>
        </p:nvSpPr>
        <p:spPr/>
        <p:txBody>
          <a:bodyPr/>
          <a:lstStyle/>
          <a:p>
            <a:fld id="{B2102BAA-C61A-4A39-BDF1-4340D572B82C}" type="slidenum">
              <a:rPr lang="en-US" smtClean="0"/>
              <a:t>4</a:t>
            </a:fld>
            <a:endParaRPr lang="en-US"/>
          </a:p>
        </p:txBody>
      </p:sp>
      <p:sp>
        <p:nvSpPr>
          <p:cNvPr id="4" name="TextBox 3">
            <a:extLst>
              <a:ext uri="{FF2B5EF4-FFF2-40B4-BE49-F238E27FC236}">
                <a16:creationId xmlns:a16="http://schemas.microsoft.com/office/drawing/2014/main" id="{75105439-BE46-0434-A877-B93E63CBE22F}"/>
              </a:ext>
            </a:extLst>
          </p:cNvPr>
          <p:cNvSpPr txBox="1"/>
          <p:nvPr/>
        </p:nvSpPr>
        <p:spPr>
          <a:xfrm>
            <a:off x="4005209" y="6169580"/>
            <a:ext cx="4181582" cy="369332"/>
          </a:xfrm>
          <a:prstGeom prst="rect">
            <a:avLst/>
          </a:prstGeom>
          <a:noFill/>
        </p:spPr>
        <p:txBody>
          <a:bodyPr wrap="square" rtlCol="0">
            <a:spAutoFit/>
          </a:bodyPr>
          <a:lstStyle/>
          <a:p>
            <a:r>
              <a:rPr lang="en-US"/>
              <a:t>Virginia Department of Education, 2025</a:t>
            </a:r>
          </a:p>
        </p:txBody>
      </p:sp>
    </p:spTree>
    <p:extLst>
      <p:ext uri="{BB962C8B-B14F-4D97-AF65-F5344CB8AC3E}">
        <p14:creationId xmlns:p14="http://schemas.microsoft.com/office/powerpoint/2010/main" val="2408047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648C6-8712-12B6-F496-9F617C6C7A58}"/>
              </a:ext>
            </a:extLst>
          </p:cNvPr>
          <p:cNvSpPr>
            <a:spLocks noGrp="1"/>
          </p:cNvSpPr>
          <p:nvPr>
            <p:ph type="title"/>
          </p:nvPr>
        </p:nvSpPr>
        <p:spPr>
          <a:xfrm>
            <a:off x="831850" y="646949"/>
            <a:ext cx="10515600" cy="2852737"/>
          </a:xfrm>
        </p:spPr>
        <p:txBody>
          <a:bodyPr/>
          <a:lstStyle/>
          <a:p>
            <a:pPr algn="ctr"/>
            <a:r>
              <a:rPr lang="en-US"/>
              <a:t>Positive Mathematics Identity</a:t>
            </a:r>
          </a:p>
        </p:txBody>
      </p:sp>
      <p:sp>
        <p:nvSpPr>
          <p:cNvPr id="3" name="Slide Number Placeholder 2">
            <a:extLst>
              <a:ext uri="{FF2B5EF4-FFF2-40B4-BE49-F238E27FC236}">
                <a16:creationId xmlns:a16="http://schemas.microsoft.com/office/drawing/2014/main" id="{86F8C182-7DB2-AA71-E4E8-84CD1D3AE609}"/>
              </a:ext>
            </a:extLst>
          </p:cNvPr>
          <p:cNvSpPr>
            <a:spLocks noGrp="1"/>
          </p:cNvSpPr>
          <p:nvPr>
            <p:ph type="sldNum" sz="quarter" idx="12"/>
          </p:nvPr>
        </p:nvSpPr>
        <p:spPr/>
        <p:txBody>
          <a:bodyPr/>
          <a:lstStyle/>
          <a:p>
            <a:fld id="{B2102BAA-C61A-4A39-BDF1-4340D572B82C}" type="slidenum">
              <a:rPr lang="en-US" smtClean="0"/>
              <a:t>5</a:t>
            </a:fld>
            <a:endParaRPr lang="en-US"/>
          </a:p>
        </p:txBody>
      </p:sp>
    </p:spTree>
    <p:extLst>
      <p:ext uri="{BB962C8B-B14F-4D97-AF65-F5344CB8AC3E}">
        <p14:creationId xmlns:p14="http://schemas.microsoft.com/office/powerpoint/2010/main" val="72186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p:txBody>
          <a:bodyPr>
            <a:normAutofit/>
          </a:bodyPr>
          <a:lstStyle/>
          <a:p>
            <a:pPr algn="ctr"/>
            <a:r>
              <a:rPr lang="en-US" sz="5400"/>
              <a:t>Who in the room is a "math person"?</a:t>
            </a:r>
            <a:endParaRPr lang="en-US"/>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6</a:t>
            </a:fld>
            <a:endParaRPr lang="en-US"/>
          </a:p>
        </p:txBody>
      </p:sp>
      <p:pic>
        <p:nvPicPr>
          <p:cNvPr id="7" name="Picture 6" descr="A picture containing handwear&#10;&#10;Description automatically generated">
            <a:extLst>
              <a:ext uri="{FF2B5EF4-FFF2-40B4-BE49-F238E27FC236}">
                <a16:creationId xmlns:a16="http://schemas.microsoft.com/office/drawing/2014/main" id="{2A6D3767-07BC-2F4C-E27E-D707EE463C6F}"/>
              </a:ext>
            </a:extLst>
          </p:cNvPr>
          <p:cNvPicPr>
            <a:picLocks noChangeAspect="1"/>
          </p:cNvPicPr>
          <p:nvPr/>
        </p:nvPicPr>
        <p:blipFill>
          <a:blip r:embed="rId3"/>
          <a:stretch>
            <a:fillRect/>
          </a:stretch>
        </p:blipFill>
        <p:spPr>
          <a:xfrm>
            <a:off x="3705225" y="914400"/>
            <a:ext cx="4524375" cy="2466975"/>
          </a:xfrm>
          <a:prstGeom prst="rect">
            <a:avLst/>
          </a:prstGeom>
        </p:spPr>
      </p:pic>
    </p:spTree>
    <p:extLst>
      <p:ext uri="{BB962C8B-B14F-4D97-AF65-F5344CB8AC3E}">
        <p14:creationId xmlns:p14="http://schemas.microsoft.com/office/powerpoint/2010/main" val="386547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200"/>
          <p:cNvSpPr txBox="1">
            <a:spLocks noGrp="1"/>
          </p:cNvSpPr>
          <p:nvPr>
            <p:ph type="title"/>
          </p:nvPr>
        </p:nvSpPr>
        <p:spPr/>
        <p:txBody>
          <a:bodyPr>
            <a:normAutofit fontScale="90000"/>
          </a:bodyPr>
          <a:lstStyle/>
          <a:p>
            <a:r>
              <a:rPr lang="en-US"/>
              <a:t>What comes naturally to children in mathematics?</a:t>
            </a:r>
          </a:p>
        </p:txBody>
      </p:sp>
      <p:sp>
        <p:nvSpPr>
          <p:cNvPr id="1364" name="Google Shape;1364;p200"/>
          <p:cNvSpPr/>
          <p:nvPr/>
        </p:nvSpPr>
        <p:spPr>
          <a:xfrm>
            <a:off x="331800" y="1647266"/>
            <a:ext cx="5442318" cy="1781734"/>
          </a:xfrm>
          <a:prstGeom prst="rect">
            <a:avLst/>
          </a:prstGeom>
          <a:solidFill>
            <a:schemeClr val="accent2">
              <a:lumMod val="20000"/>
              <a:lumOff val="80000"/>
            </a:schemeClr>
          </a:solidFill>
          <a:ln w="762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algn="ctr"/>
            <a:r>
              <a:rPr lang="en" sz="2200">
                <a:solidFill>
                  <a:srgbClr val="000000"/>
                </a:solidFill>
                <a:latin typeface="Aptos"/>
                <a:ea typeface="Cambria"/>
                <a:cs typeface="Cambria"/>
                <a:sym typeface="Cambria"/>
              </a:rPr>
              <a:t>“They have a natural sense that allows them to understand and manipulate very small quantities with precision, and much larger quantities in approximation.”</a:t>
            </a:r>
            <a:endParaRPr lang="en" sz="2200">
              <a:solidFill>
                <a:srgbClr val="000000"/>
              </a:solidFill>
              <a:latin typeface="Aptos"/>
              <a:ea typeface="Cambria"/>
              <a:cs typeface="Calibri"/>
            </a:endParaRPr>
          </a:p>
        </p:txBody>
      </p:sp>
      <p:sp>
        <p:nvSpPr>
          <p:cNvPr id="2" name="Google Shape;1364;p200">
            <a:extLst>
              <a:ext uri="{FF2B5EF4-FFF2-40B4-BE49-F238E27FC236}">
                <a16:creationId xmlns:a16="http://schemas.microsoft.com/office/drawing/2014/main" id="{6326AA01-395C-0932-CC76-73CCEC595C69}"/>
              </a:ext>
            </a:extLst>
          </p:cNvPr>
          <p:cNvSpPr/>
          <p:nvPr/>
        </p:nvSpPr>
        <p:spPr>
          <a:xfrm>
            <a:off x="6204317" y="1647266"/>
            <a:ext cx="5442318" cy="1781734"/>
          </a:xfrm>
          <a:prstGeom prst="rect">
            <a:avLst/>
          </a:prstGeom>
          <a:solidFill>
            <a:schemeClr val="accent2">
              <a:lumMod val="20000"/>
              <a:lumOff val="80000"/>
            </a:schemeClr>
          </a:solidFill>
          <a:ln w="762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algn="ctr"/>
            <a:r>
              <a:rPr lang="en" sz="2200">
                <a:solidFill>
                  <a:srgbClr val="000000"/>
                </a:solidFill>
                <a:latin typeface="Aptos"/>
                <a:ea typeface="Cambria"/>
                <a:cs typeface="Calibri"/>
                <a:sym typeface="Cambria"/>
              </a:rPr>
              <a:t>“Those abilities are a far cry from the abilities teachers hope to develop in their students, but they are the base upon which teachers can build.”</a:t>
            </a:r>
            <a:endParaRPr lang="en" sz="2200">
              <a:solidFill>
                <a:srgbClr val="000000"/>
              </a:solidFill>
              <a:latin typeface="Aptos"/>
              <a:ea typeface="Cambria"/>
              <a:cs typeface="Calibri"/>
            </a:endParaRPr>
          </a:p>
        </p:txBody>
      </p:sp>
      <p:sp>
        <p:nvSpPr>
          <p:cNvPr id="3" name="Google Shape;1364;p200">
            <a:extLst>
              <a:ext uri="{FF2B5EF4-FFF2-40B4-BE49-F238E27FC236}">
                <a16:creationId xmlns:a16="http://schemas.microsoft.com/office/drawing/2014/main" id="{991ED185-B334-29EC-4052-2F09F4DF772B}"/>
              </a:ext>
            </a:extLst>
          </p:cNvPr>
          <p:cNvSpPr/>
          <p:nvPr/>
        </p:nvSpPr>
        <p:spPr>
          <a:xfrm>
            <a:off x="331800" y="3731510"/>
            <a:ext cx="11314835" cy="2674195"/>
          </a:xfrm>
          <a:prstGeom prst="rect">
            <a:avLst/>
          </a:prstGeom>
          <a:solidFill>
            <a:schemeClr val="accent2">
              <a:lumMod val="20000"/>
              <a:lumOff val="80000"/>
            </a:schemeClr>
          </a:solidFill>
          <a:ln w="762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algn="ctr"/>
            <a:r>
              <a:rPr lang="en" sz="2400">
                <a:solidFill>
                  <a:srgbClr val="000000"/>
                </a:solidFill>
                <a:latin typeface="Aptos"/>
                <a:ea typeface="Calibri"/>
                <a:cs typeface="Calibri"/>
                <a:sym typeface="Cambria"/>
              </a:rPr>
              <a:t>“</a:t>
            </a:r>
            <a:r>
              <a:rPr lang="en" sz="2400">
                <a:solidFill>
                  <a:srgbClr val="000000"/>
                </a:solidFill>
                <a:latin typeface="Aptos"/>
                <a:ea typeface="Cambria"/>
                <a:cs typeface="Calibri"/>
                <a:sym typeface="Cambria"/>
              </a:rPr>
              <a:t>For educators, that means we should not expect students will learn mathematics with ease. Rather, we should expect that mathematical proficiency will require careful cultivation and will develop slowly. At the same time, we should keep in mind that students are born with the ability to learn math, and we should not let students give up by concluding that they’re just no good at math.”</a:t>
            </a:r>
            <a:endParaRPr lang="en" sz="2400">
              <a:solidFill>
                <a:srgbClr val="000000"/>
              </a:solidFill>
              <a:latin typeface="Aptos"/>
              <a:ea typeface="Cambria"/>
              <a:cs typeface="Calibri"/>
            </a:endParaRPr>
          </a:p>
        </p:txBody>
      </p:sp>
      <p:sp>
        <p:nvSpPr>
          <p:cNvPr id="4" name="TextBox 3">
            <a:extLst>
              <a:ext uri="{FF2B5EF4-FFF2-40B4-BE49-F238E27FC236}">
                <a16:creationId xmlns:a16="http://schemas.microsoft.com/office/drawing/2014/main" id="{A287F67B-F374-45DE-6CAC-19B1A886BDC1}"/>
              </a:ext>
            </a:extLst>
          </p:cNvPr>
          <p:cNvSpPr txBox="1"/>
          <p:nvPr/>
        </p:nvSpPr>
        <p:spPr>
          <a:xfrm>
            <a:off x="10224655" y="6519446"/>
            <a:ext cx="1640193" cy="338554"/>
          </a:xfrm>
          <a:prstGeom prst="rect">
            <a:avLst/>
          </a:prstGeom>
          <a:noFill/>
        </p:spPr>
        <p:txBody>
          <a:bodyPr wrap="none" lIns="91440" tIns="45720" rIns="91440" bIns="45720" rtlCol="0" anchor="t">
            <a:spAutoFit/>
          </a:bodyPr>
          <a:lstStyle/>
          <a:p>
            <a:r>
              <a:rPr lang="en-US" sz="1600">
                <a:solidFill>
                  <a:srgbClr val="000000"/>
                </a:solidFill>
              </a:rPr>
              <a:t>Willingham, 2010</a:t>
            </a:r>
          </a:p>
        </p:txBody>
      </p:sp>
    </p:spTree>
    <p:extLst>
      <p:ext uri="{BB962C8B-B14F-4D97-AF65-F5344CB8AC3E}">
        <p14:creationId xmlns:p14="http://schemas.microsoft.com/office/powerpoint/2010/main" val="916901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5E10-177F-7A78-BF6D-4D6C5B7CA33B}"/>
              </a:ext>
            </a:extLst>
          </p:cNvPr>
          <p:cNvSpPr>
            <a:spLocks noGrp="1"/>
          </p:cNvSpPr>
          <p:nvPr>
            <p:ph type="title"/>
          </p:nvPr>
        </p:nvSpPr>
        <p:spPr/>
        <p:txBody>
          <a:bodyPr/>
          <a:lstStyle/>
          <a:p>
            <a:r>
              <a:rPr lang="en-US"/>
              <a:t>Math Identity</a:t>
            </a:r>
          </a:p>
        </p:txBody>
      </p:sp>
      <p:sp>
        <p:nvSpPr>
          <p:cNvPr id="4" name="Content Placeholder 3">
            <a:extLst>
              <a:ext uri="{FF2B5EF4-FFF2-40B4-BE49-F238E27FC236}">
                <a16:creationId xmlns:a16="http://schemas.microsoft.com/office/drawing/2014/main" id="{C2574CD0-4E31-D9A1-214B-8F59B9C2BCEF}"/>
              </a:ext>
            </a:extLst>
          </p:cNvPr>
          <p:cNvSpPr>
            <a:spLocks noGrp="1"/>
          </p:cNvSpPr>
          <p:nvPr>
            <p:ph idx="1"/>
          </p:nvPr>
        </p:nvSpPr>
        <p:spPr/>
        <p:txBody>
          <a:bodyPr vert="horz" lIns="91440" tIns="45720" rIns="91440" bIns="45720" rtlCol="0" anchor="t">
            <a:normAutofit/>
          </a:bodyPr>
          <a:lstStyle/>
          <a:p>
            <a:pPr marL="0" indent="0">
              <a:buNone/>
            </a:pPr>
            <a:r>
              <a:rPr lang="en-US" sz="2400">
                <a:solidFill>
                  <a:schemeClr val="tx1">
                    <a:lumMod val="49000"/>
                  </a:schemeClr>
                </a:solidFill>
                <a:latin typeface="Aptos"/>
                <a:ea typeface="Calibri"/>
                <a:cs typeface="Segoe UI"/>
              </a:rPr>
              <a:t>Your </a:t>
            </a:r>
            <a:r>
              <a:rPr lang="en-US" sz="2400" b="1">
                <a:solidFill>
                  <a:schemeClr val="tx1">
                    <a:lumMod val="49000"/>
                  </a:schemeClr>
                </a:solidFill>
                <a:latin typeface="Aptos"/>
                <a:ea typeface="Calibri"/>
                <a:cs typeface="Segoe UI"/>
              </a:rPr>
              <a:t>math autobiography </a:t>
            </a:r>
            <a:r>
              <a:rPr lang="en-US" sz="2400">
                <a:solidFill>
                  <a:schemeClr val="tx1">
                    <a:lumMod val="49000"/>
                  </a:schemeClr>
                </a:solidFill>
                <a:latin typeface="Aptos"/>
                <a:ea typeface="Calibri"/>
                <a:cs typeface="Segoe UI"/>
              </a:rPr>
              <a:t>is your life story of who you are as a mathematics educator and a student of math. In it, you relate the events and experiences that have shaped your mathematics development. </a:t>
            </a:r>
          </a:p>
          <a:p>
            <a:r>
              <a:rPr lang="en-US" sz="2400">
                <a:solidFill>
                  <a:schemeClr val="tx1">
                    <a:lumMod val="49000"/>
                  </a:schemeClr>
                </a:solidFill>
                <a:latin typeface="Aptos"/>
                <a:ea typeface="Calibri"/>
                <a:cs typeface="Segoe UI"/>
              </a:rPr>
              <a:t>Who were you as a student of mathematics?</a:t>
            </a:r>
          </a:p>
          <a:p>
            <a:r>
              <a:rPr lang="en-US" sz="2400">
                <a:solidFill>
                  <a:schemeClr val="tx1">
                    <a:lumMod val="49000"/>
                  </a:schemeClr>
                </a:solidFill>
                <a:latin typeface="Aptos"/>
                <a:ea typeface="Calibri"/>
                <a:cs typeface="Segoe UI"/>
              </a:rPr>
              <a:t>What personal successes and/or struggles did you have in math classes? </a:t>
            </a:r>
          </a:p>
          <a:p>
            <a:r>
              <a:rPr lang="en-US" sz="2400">
                <a:solidFill>
                  <a:schemeClr val="tx1">
                    <a:lumMod val="49000"/>
                  </a:schemeClr>
                </a:solidFill>
                <a:latin typeface="Aptos"/>
                <a:ea typeface="Calibri"/>
                <a:cs typeface="Segoe UI"/>
              </a:rPr>
              <a:t>What do you value in math and in your experiences?</a:t>
            </a:r>
          </a:p>
          <a:p>
            <a:r>
              <a:rPr lang="en-US" sz="2400">
                <a:solidFill>
                  <a:schemeClr val="tx1">
                    <a:lumMod val="49000"/>
                  </a:schemeClr>
                </a:solidFill>
                <a:latin typeface="Aptos"/>
                <a:ea typeface="Calibri"/>
                <a:cs typeface="Segoe UI"/>
              </a:rPr>
              <a:t>Who was the first educator or math teacher that made an impact on you?  </a:t>
            </a:r>
          </a:p>
          <a:p>
            <a:r>
              <a:rPr lang="en-US" sz="2400">
                <a:solidFill>
                  <a:schemeClr val="tx1">
                    <a:lumMod val="49000"/>
                  </a:schemeClr>
                </a:solidFill>
                <a:latin typeface="Aptos"/>
                <a:ea typeface="Calibri"/>
                <a:cs typeface="Segoe UI"/>
              </a:rPr>
              <a:t>What were pivotal experiences and/or decisions that led to where you are today in your math educator journey?</a:t>
            </a:r>
          </a:p>
        </p:txBody>
      </p:sp>
      <p:sp>
        <p:nvSpPr>
          <p:cNvPr id="3" name="Slide Number Placeholder 2">
            <a:extLst>
              <a:ext uri="{FF2B5EF4-FFF2-40B4-BE49-F238E27FC236}">
                <a16:creationId xmlns:a16="http://schemas.microsoft.com/office/drawing/2014/main" id="{92B9D67F-3C91-D4C8-B390-C0D7AFEA3F89}"/>
              </a:ext>
            </a:extLst>
          </p:cNvPr>
          <p:cNvSpPr>
            <a:spLocks noGrp="1"/>
          </p:cNvSpPr>
          <p:nvPr>
            <p:ph type="sldNum" sz="quarter" idx="12"/>
          </p:nvPr>
        </p:nvSpPr>
        <p:spPr/>
        <p:txBody>
          <a:bodyPr/>
          <a:lstStyle/>
          <a:p>
            <a:fld id="{B2102BAA-C61A-4A39-BDF1-4340D572B82C}" type="slidenum">
              <a:rPr lang="en-US" smtClean="0"/>
              <a:t>8</a:t>
            </a:fld>
            <a:endParaRPr lang="en-US"/>
          </a:p>
        </p:txBody>
      </p:sp>
      <p:sp>
        <p:nvSpPr>
          <p:cNvPr id="7" name="Rectangle: Rounded Corners 6">
            <a:extLst>
              <a:ext uri="{FF2B5EF4-FFF2-40B4-BE49-F238E27FC236}">
                <a16:creationId xmlns:a16="http://schemas.microsoft.com/office/drawing/2014/main" id="{BEBCD307-B8E9-98DC-FB15-21253FE538B4}"/>
              </a:ext>
            </a:extLst>
          </p:cNvPr>
          <p:cNvSpPr/>
          <p:nvPr/>
        </p:nvSpPr>
        <p:spPr>
          <a:xfrm>
            <a:off x="2479154" y="5129932"/>
            <a:ext cx="7233692" cy="14089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i="1">
                <a:latin typeface="Aptos"/>
                <a:ea typeface="Calibri"/>
                <a:cs typeface="Calibri"/>
              </a:rPr>
              <a:t>“Reflection: Looking back so that the view forward is even clearer.” </a:t>
            </a:r>
            <a:r>
              <a:rPr lang="en-US" sz="2400" i="1">
                <a:latin typeface="Aptos"/>
                <a:ea typeface="Calibri"/>
                <a:cs typeface="Calibri"/>
              </a:rPr>
              <a:t>(unknown)</a:t>
            </a:r>
            <a:r>
              <a:rPr lang="en-US" sz="2400" i="1">
                <a:latin typeface="Aptos"/>
                <a:ea typeface="Segoe UI"/>
                <a:cs typeface="Segoe UI"/>
              </a:rPr>
              <a:t> </a:t>
            </a:r>
            <a:endParaRPr lang="en-US" sz="2000">
              <a:latin typeface="Aptos"/>
              <a:ea typeface="Calibri"/>
              <a:cs typeface="Calibri"/>
            </a:endParaRPr>
          </a:p>
        </p:txBody>
      </p:sp>
    </p:spTree>
    <p:extLst>
      <p:ext uri="{BB962C8B-B14F-4D97-AF65-F5344CB8AC3E}">
        <p14:creationId xmlns:p14="http://schemas.microsoft.com/office/powerpoint/2010/main" val="2174936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8D11CC-4EC4-46D2-93F7-73E3C118FA64}"/>
              </a:ext>
            </a:extLst>
          </p:cNvPr>
          <p:cNvSpPr>
            <a:spLocks noGrp="1"/>
          </p:cNvSpPr>
          <p:nvPr>
            <p:ph type="title"/>
          </p:nvPr>
        </p:nvSpPr>
        <p:spPr/>
        <p:txBody>
          <a:bodyPr/>
          <a:lstStyle/>
          <a:p>
            <a:r>
              <a:rPr lang="en-US"/>
              <a:t>Discussion</a:t>
            </a:r>
          </a:p>
        </p:txBody>
      </p:sp>
      <p:sp>
        <p:nvSpPr>
          <p:cNvPr id="2" name="Content Placeholder 1">
            <a:extLst>
              <a:ext uri="{FF2B5EF4-FFF2-40B4-BE49-F238E27FC236}">
                <a16:creationId xmlns:a16="http://schemas.microsoft.com/office/drawing/2014/main" id="{A2561164-5B67-45F4-8422-A0331F7F0BF5}"/>
              </a:ext>
            </a:extLst>
          </p:cNvPr>
          <p:cNvSpPr>
            <a:spLocks noGrp="1"/>
          </p:cNvSpPr>
          <p:nvPr>
            <p:ph idx="1"/>
          </p:nvPr>
        </p:nvSpPr>
        <p:spPr>
          <a:prstGeom prst="roundRect">
            <a:avLst>
              <a:gd name="adj" fmla="val 21650"/>
            </a:avLst>
          </a:prstGeom>
        </p:spPr>
        <p:style>
          <a:lnRef idx="2">
            <a:schemeClr val="accent1"/>
          </a:lnRef>
          <a:fillRef idx="1">
            <a:schemeClr val="lt1"/>
          </a:fillRef>
          <a:effectRef idx="0">
            <a:schemeClr val="accent1"/>
          </a:effectRef>
          <a:fontRef idx="minor">
            <a:schemeClr val="dk1"/>
          </a:fontRef>
        </p:style>
        <p:txBody>
          <a:bodyPr anchor="ctr">
            <a:noAutofit/>
          </a:bodyPr>
          <a:lstStyle/>
          <a:p>
            <a:pPr marL="0" indent="0" algn="ctr">
              <a:buNone/>
            </a:pPr>
            <a:r>
              <a:rPr lang="en-US" sz="3800">
                <a:solidFill>
                  <a:srgbClr val="555555"/>
                </a:solidFill>
              </a:rPr>
              <a:t>Each person shares highlights of their math autobiography.</a:t>
            </a:r>
            <a:endParaRPr lang="en-US" sz="3800">
              <a:solidFill>
                <a:srgbClr val="555555"/>
              </a:solidFill>
              <a:ea typeface="Calibri"/>
              <a:cs typeface="Calibri"/>
            </a:endParaRPr>
          </a:p>
          <a:p>
            <a:pPr marL="0" indent="0" algn="ctr">
              <a:buNone/>
            </a:pPr>
            <a:endParaRPr lang="en-US" sz="3800" i="1">
              <a:solidFill>
                <a:srgbClr val="555555"/>
              </a:solidFill>
              <a:ea typeface="Calibri"/>
              <a:cs typeface="Calibri"/>
            </a:endParaRPr>
          </a:p>
          <a:p>
            <a:pPr marL="0" indent="0" algn="ctr">
              <a:buNone/>
            </a:pPr>
            <a:r>
              <a:rPr lang="en-US" sz="3800">
                <a:solidFill>
                  <a:srgbClr val="555555"/>
                </a:solidFill>
              </a:rPr>
              <a:t>Reflect: What was similar in your experiences? Different?</a:t>
            </a:r>
          </a:p>
        </p:txBody>
      </p:sp>
    </p:spTree>
    <p:extLst>
      <p:ext uri="{BB962C8B-B14F-4D97-AF65-F5344CB8AC3E}">
        <p14:creationId xmlns:p14="http://schemas.microsoft.com/office/powerpoint/2010/main" val="1029603936"/>
      </p:ext>
    </p:extLst>
  </p:cSld>
  <p:clrMapOvr>
    <a:masterClrMapping/>
  </p:clrMapOvr>
</p:sld>
</file>

<file path=ppt/theme/theme1.xml><?xml version="1.0" encoding="utf-8"?>
<a:theme xmlns:a="http://schemas.openxmlformats.org/drawingml/2006/main" name="Office Theme">
  <a:themeElements>
    <a:clrScheme name="VDOE Colors">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7896CE0A25CC42A5D49C9910689157" ma:contentTypeVersion="10" ma:contentTypeDescription="Create a new document." ma:contentTypeScope="" ma:versionID="0194094eb8b24a28f7ebbc7468298f75">
  <xsd:schema xmlns:xsd="http://www.w3.org/2001/XMLSchema" xmlns:xs="http://www.w3.org/2001/XMLSchema" xmlns:p="http://schemas.microsoft.com/office/2006/metadata/properties" xmlns:ns2="3e48eddf-5182-4ff8-bc73-3298bc4d374d" xmlns:ns3="7bdf785d-e98f-4bb0-b455-24fd4c8fc4a7" targetNamespace="http://schemas.microsoft.com/office/2006/metadata/properties" ma:root="true" ma:fieldsID="59b72cbb3e0e807bb42dfd99db895110" ns2:_="" ns3:_="">
    <xsd:import namespace="3e48eddf-5182-4ff8-bc73-3298bc4d374d"/>
    <xsd:import namespace="7bdf785d-e98f-4bb0-b455-24fd4c8fc4a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48eddf-5182-4ff8-bc73-3298bc4d37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df785d-e98f-4bb0-b455-24fd4c8fc4a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bdf785d-e98f-4bb0-b455-24fd4c8fc4a7">
      <UserInfo>
        <DisplayName>Hollins, Samantha (DOE)</DisplayName>
        <AccountId>165</AccountId>
        <AccountType/>
      </UserInfo>
    </SharedWithUsers>
  </documentManagement>
</p:properties>
</file>

<file path=customXml/itemProps1.xml><?xml version="1.0" encoding="utf-8"?>
<ds:datastoreItem xmlns:ds="http://schemas.openxmlformats.org/officeDocument/2006/customXml" ds:itemID="{987A9B3F-3566-4850-A246-4BFBDE14D197}">
  <ds:schemaRefs>
    <ds:schemaRef ds:uri="http://schemas.microsoft.com/sharepoint/v3/contenttype/forms"/>
  </ds:schemaRefs>
</ds:datastoreItem>
</file>

<file path=customXml/itemProps2.xml><?xml version="1.0" encoding="utf-8"?>
<ds:datastoreItem xmlns:ds="http://schemas.openxmlformats.org/officeDocument/2006/customXml" ds:itemID="{6E73A2FA-9F6B-48B3-890C-83B212F58F28}">
  <ds:schemaRefs>
    <ds:schemaRef ds:uri="3e48eddf-5182-4ff8-bc73-3298bc4d374d"/>
    <ds:schemaRef ds:uri="7bdf785d-e98f-4bb0-b455-24fd4c8fc4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442AD12-2A16-4272-8343-059CCA4C660B}">
  <ds:schemaRefs>
    <ds:schemaRef ds:uri="3e48eddf-5182-4ff8-bc73-3298bc4d374d"/>
    <ds:schemaRef ds:uri="7bdf785d-e98f-4bb0-b455-24fd4c8fc4a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36</Slides>
  <Notes>31</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Focus on Mathematics </vt:lpstr>
      <vt:lpstr>Agenda</vt:lpstr>
      <vt:lpstr>Learning Goals</vt:lpstr>
      <vt:lpstr>Reasoning Routine – Which One Doesn't Belong?</vt:lpstr>
      <vt:lpstr>Positive Mathematics Identity</vt:lpstr>
      <vt:lpstr>Who in the room is a "math person"?</vt:lpstr>
      <vt:lpstr>What comes naturally to children in mathematics?</vt:lpstr>
      <vt:lpstr>Math Identity</vt:lpstr>
      <vt:lpstr>Discussion</vt:lpstr>
      <vt:lpstr>Reflection</vt:lpstr>
      <vt:lpstr>Why are students’ math identities important? </vt:lpstr>
      <vt:lpstr>Mathematizing vs Answer-Getting</vt:lpstr>
      <vt:lpstr>PowerPoint Presentation</vt:lpstr>
      <vt:lpstr>Building a Mathematics Community</vt:lpstr>
      <vt:lpstr>Mathematics Community</vt:lpstr>
      <vt:lpstr>Mathematics Community</vt:lpstr>
      <vt:lpstr>Routines and Structures to Build Community</vt:lpstr>
      <vt:lpstr>Reasoning Routines</vt:lpstr>
      <vt:lpstr>Which One Doesn't Belong</vt:lpstr>
      <vt:lpstr>Which One Doesn't Belong</vt:lpstr>
      <vt:lpstr>Notice and Wonder</vt:lpstr>
      <vt:lpstr>Notice and Wonder</vt:lpstr>
      <vt:lpstr>Alike and Different</vt:lpstr>
      <vt:lpstr>Alike and Different</vt:lpstr>
      <vt:lpstr>Rich Tasks</vt:lpstr>
      <vt:lpstr>Rich Tasks</vt:lpstr>
      <vt:lpstr>Goldilocks Challenge</vt:lpstr>
      <vt:lpstr>Selecting and Evaluating a Task</vt:lpstr>
      <vt:lpstr>Quality Questions</vt:lpstr>
      <vt:lpstr>Five Types of Questions</vt:lpstr>
      <vt:lpstr>Assessing Questions and Advancing Questions</vt:lpstr>
      <vt:lpstr>Planning for Questions</vt:lpstr>
      <vt:lpstr>Communicating Mathematically</vt:lpstr>
      <vt:lpstr>Communicating Mathematically </vt:lpstr>
      <vt:lpstr>Sentence Frames to Support Discourse</vt:lpstr>
      <vt:lpstr>Reflection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Virginia Department of Education</dc:creator>
  <cp:keywords/>
  <dc:description/>
  <cp:revision>36</cp:revision>
  <dcterms:created xsi:type="dcterms:W3CDTF">2022-07-20T12:39:39Z</dcterms:created>
  <dcterms:modified xsi:type="dcterms:W3CDTF">2025-03-11T17:01:06Z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0x0101008C7896CE0A25CC42A5D49C9910689157</vt:lpwstr>
  </property>
  <property fmtid="{D5CDD505-2E9C-101B-9397-08002B2CF9AE}" pid="3" name="FileHash">
    <vt:lpwstr>bd6024ba9092d43b2cbeeceddbb3781f74355514</vt:lpwstr>
  </property>
  <property fmtid="{D5CDD505-2E9C-101B-9397-08002B2CF9AE}" pid="4" name="Order">
    <vt:r8>40600</vt:r8>
  </property>
  <property fmtid="{D5CDD505-2E9C-101B-9397-08002B2CF9AE}" pid="5" name="CloudMigratorOriginId">
    <vt:lpwstr>1voe_kc8VRRDPk9RmKKH-mpKC64Fr0ipY</vt:lpwstr>
  </property>
  <property fmtid="{D5CDD505-2E9C-101B-9397-08002B2CF9AE}" pid="6" name="SharedWithUsers">
    <vt:lpwstr>165;#Hollins, Samantha (DOE)</vt:lpwstr>
  </property>
  <property fmtid="{D5CDD505-2E9C-101B-9397-08002B2CF9AE}" pid="7" name="ComplianceAssetId">
    <vt:lpwstr/>
  </property>
  <property fmtid="{D5CDD505-2E9C-101B-9397-08002B2CF9AE}" pid="8" name="_activity">
    <vt:lpwstr>{"FileActivityType":"9","FileActivityTimeStamp":"2024-01-11T20:47:00.400Z","FileActivityUsersOnPage":[{"DisplayName":"Jackson, Crystal (DOE)","Id":"crystal.jackson@doe.virginia.gov"},{"DisplayName":"Rickey, Melissa (DOE)","Id":"melissa.rickey@doe.virginia.gov"}],"FileActivityNavigationId":null}</vt:lpwstr>
  </property>
  <property fmtid="{D5CDD505-2E9C-101B-9397-08002B2CF9AE}" pid="9" name="_ExtendedDescription">
    <vt:lpwstr/>
  </property>
  <property fmtid="{D5CDD505-2E9C-101B-9397-08002B2CF9AE}" pid="10" name="CloudMigratorVersion">
    <vt:lpwstr>3.38.17.0</vt:lpwstr>
  </property>
  <property fmtid="{D5CDD505-2E9C-101B-9397-08002B2CF9AE}" pid="11" name="TriggerFlowInfo">
    <vt:lpwstr/>
  </property>
</Properties>
</file>