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7"/>
  </p:notesMasterIdLst>
  <p:sldIdLst>
    <p:sldId id="256" r:id="rId5"/>
    <p:sldId id="279" r:id="rId6"/>
    <p:sldId id="267" r:id="rId7"/>
    <p:sldId id="271" r:id="rId8"/>
    <p:sldId id="276" r:id="rId9"/>
    <p:sldId id="277" r:id="rId10"/>
    <p:sldId id="280" r:id="rId11"/>
    <p:sldId id="272" r:id="rId12"/>
    <p:sldId id="275" r:id="rId13"/>
    <p:sldId id="273" r:id="rId14"/>
    <p:sldId id="274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4480"/>
    <a:srgbClr val="3E5B91"/>
    <a:srgbClr val="555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FB46FB-3993-C24E-1756-242671595739}" v="2" dt="2025-03-06T16:51:39.702"/>
    <p1510:client id="{BB9654DA-4917-4EDD-863A-C75515A5C0BB}" v="95" dt="2025-03-06T16:57:32.0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hidar, Victoria (DOE)" userId="S::victoria.bohidar@doe.virginia.gov::7395afba-8828-4532-81d3-ad45c894784c" providerId="AD" clId="Web-{B4874F38-649F-4F58-9B83-EB6F9F31F391}"/>
    <pc:docChg chg="delSld modSld sldOrd">
      <pc:chgData name="Bohidar, Victoria (DOE)" userId="S::victoria.bohidar@doe.virginia.gov::7395afba-8828-4532-81d3-ad45c894784c" providerId="AD" clId="Web-{B4874F38-649F-4F58-9B83-EB6F9F31F391}" dt="2025-02-11T15:41:06.664" v="176" actId="20577"/>
      <pc:docMkLst>
        <pc:docMk/>
      </pc:docMkLst>
      <pc:sldChg chg="modSp del">
        <pc:chgData name="Bohidar, Victoria (DOE)" userId="S::victoria.bohidar@doe.virginia.gov::7395afba-8828-4532-81d3-ad45c894784c" providerId="AD" clId="Web-{B4874F38-649F-4F58-9B83-EB6F9F31F391}" dt="2025-02-11T14:21:38.525" v="43"/>
        <pc:sldMkLst>
          <pc:docMk/>
          <pc:sldMk cId="742571750" sldId="268"/>
        </pc:sldMkLst>
        <pc:spChg chg="mod">
          <ac:chgData name="Bohidar, Victoria (DOE)" userId="S::victoria.bohidar@doe.virginia.gov::7395afba-8828-4532-81d3-ad45c894784c" providerId="AD" clId="Web-{B4874F38-649F-4F58-9B83-EB6F9F31F391}" dt="2025-02-11T14:12:51.812" v="27" actId="20577"/>
          <ac:spMkLst>
            <pc:docMk/>
            <pc:sldMk cId="742571750" sldId="268"/>
            <ac:spMk id="2" creationId="{096BDE44-0E2E-5DEA-5547-C3F92E69DC68}"/>
          </ac:spMkLst>
        </pc:spChg>
      </pc:sldChg>
      <pc:sldChg chg="modSp">
        <pc:chgData name="Bohidar, Victoria (DOE)" userId="S::victoria.bohidar@doe.virginia.gov::7395afba-8828-4532-81d3-ad45c894784c" providerId="AD" clId="Web-{B4874F38-649F-4F58-9B83-EB6F9F31F391}" dt="2025-02-11T14:13:23.827" v="42" actId="20577"/>
        <pc:sldMkLst>
          <pc:docMk/>
          <pc:sldMk cId="3372660277" sldId="271"/>
        </pc:sldMkLst>
        <pc:spChg chg="mod">
          <ac:chgData name="Bohidar, Victoria (DOE)" userId="S::victoria.bohidar@doe.virginia.gov::7395afba-8828-4532-81d3-ad45c894784c" providerId="AD" clId="Web-{B4874F38-649F-4F58-9B83-EB6F9F31F391}" dt="2025-02-11T14:13:23.827" v="42" actId="20577"/>
          <ac:spMkLst>
            <pc:docMk/>
            <pc:sldMk cId="3372660277" sldId="271"/>
            <ac:spMk id="3" creationId="{45C81EE5-ECBB-162A-3142-DD68ADAAFD25}"/>
          </ac:spMkLst>
        </pc:spChg>
      </pc:sldChg>
      <pc:sldChg chg="modSp">
        <pc:chgData name="Bohidar, Victoria (DOE)" userId="S::victoria.bohidar@doe.virginia.gov::7395afba-8828-4532-81d3-ad45c894784c" providerId="AD" clId="Web-{B4874F38-649F-4F58-9B83-EB6F9F31F391}" dt="2025-02-11T15:32:01.855" v="86"/>
        <pc:sldMkLst>
          <pc:docMk/>
          <pc:sldMk cId="630680453" sldId="272"/>
        </pc:sldMkLst>
        <pc:spChg chg="mod">
          <ac:chgData name="Bohidar, Victoria (DOE)" userId="S::victoria.bohidar@doe.virginia.gov::7395afba-8828-4532-81d3-ad45c894784c" providerId="AD" clId="Web-{B4874F38-649F-4F58-9B83-EB6F9F31F391}" dt="2025-02-11T15:31:42.215" v="70" actId="20577"/>
          <ac:spMkLst>
            <pc:docMk/>
            <pc:sldMk cId="630680453" sldId="272"/>
            <ac:spMk id="2" creationId="{64382C1D-4385-36E0-8598-04A33D50FE1A}"/>
          </ac:spMkLst>
        </pc:spChg>
        <pc:graphicFrameChg chg="mod modGraphic">
          <ac:chgData name="Bohidar, Victoria (DOE)" userId="S::victoria.bohidar@doe.virginia.gov::7395afba-8828-4532-81d3-ad45c894784c" providerId="AD" clId="Web-{B4874F38-649F-4F58-9B83-EB6F9F31F391}" dt="2025-02-11T15:32:01.855" v="86"/>
          <ac:graphicFrameMkLst>
            <pc:docMk/>
            <pc:sldMk cId="630680453" sldId="272"/>
            <ac:graphicFrameMk id="5" creationId="{2087BA5B-0E35-CE28-483D-1C068F8EF920}"/>
          </ac:graphicFrameMkLst>
        </pc:graphicFrameChg>
      </pc:sldChg>
      <pc:sldChg chg="modSp">
        <pc:chgData name="Bohidar, Victoria (DOE)" userId="S::victoria.bohidar@doe.virginia.gov::7395afba-8828-4532-81d3-ad45c894784c" providerId="AD" clId="Web-{B4874F38-649F-4F58-9B83-EB6F9F31F391}" dt="2025-02-11T15:41:06.664" v="176" actId="20577"/>
        <pc:sldMkLst>
          <pc:docMk/>
          <pc:sldMk cId="4139486873" sldId="278"/>
        </pc:sldMkLst>
        <pc:spChg chg="mod">
          <ac:chgData name="Bohidar, Victoria (DOE)" userId="S::victoria.bohidar@doe.virginia.gov::7395afba-8828-4532-81d3-ad45c894784c" providerId="AD" clId="Web-{B4874F38-649F-4F58-9B83-EB6F9F31F391}" dt="2025-02-11T15:41:06.664" v="176" actId="20577"/>
          <ac:spMkLst>
            <pc:docMk/>
            <pc:sldMk cId="4139486873" sldId="278"/>
            <ac:spMk id="3" creationId="{AADE7873-B312-845B-B84D-ED59373E432F}"/>
          </ac:spMkLst>
        </pc:spChg>
      </pc:sldChg>
      <pc:sldChg chg="modSp ord">
        <pc:chgData name="Bohidar, Victoria (DOE)" userId="S::victoria.bohidar@doe.virginia.gov::7395afba-8828-4532-81d3-ad45c894784c" providerId="AD" clId="Web-{B4874F38-649F-4F58-9B83-EB6F9F31F391}" dt="2025-02-11T14:09:48.783" v="17"/>
        <pc:sldMkLst>
          <pc:docMk/>
          <pc:sldMk cId="2828138204" sldId="279"/>
        </pc:sldMkLst>
        <pc:spChg chg="mod">
          <ac:chgData name="Bohidar, Victoria (DOE)" userId="S::victoria.bohidar@doe.virginia.gov::7395afba-8828-4532-81d3-ad45c894784c" providerId="AD" clId="Web-{B4874F38-649F-4F58-9B83-EB6F9F31F391}" dt="2025-02-11T14:04:04.115" v="6" actId="20577"/>
          <ac:spMkLst>
            <pc:docMk/>
            <pc:sldMk cId="2828138204" sldId="279"/>
            <ac:spMk id="2" creationId="{5676189D-6A4D-056F-D169-2D8F0A9FF167}"/>
          </ac:spMkLst>
        </pc:spChg>
        <pc:spChg chg="mod">
          <ac:chgData name="Bohidar, Victoria (DOE)" userId="S::victoria.bohidar@doe.virginia.gov::7395afba-8828-4532-81d3-ad45c894784c" providerId="AD" clId="Web-{B4874F38-649F-4F58-9B83-EB6F9F31F391}" dt="2025-02-11T14:08:10.940" v="16" actId="20577"/>
          <ac:spMkLst>
            <pc:docMk/>
            <pc:sldMk cId="2828138204" sldId="279"/>
            <ac:spMk id="4" creationId="{1E7AE5C6-2FB0-136D-C7FE-5B660F59F288}"/>
          </ac:spMkLst>
        </pc:spChg>
      </pc:sldChg>
      <pc:sldChg chg="modSp">
        <pc:chgData name="Bohidar, Victoria (DOE)" userId="S::victoria.bohidar@doe.virginia.gov::7395afba-8828-4532-81d3-ad45c894784c" providerId="AD" clId="Web-{B4874F38-649F-4F58-9B83-EB6F9F31F391}" dt="2025-02-11T15:08:02.878" v="62" actId="1076"/>
        <pc:sldMkLst>
          <pc:docMk/>
          <pc:sldMk cId="1573404881" sldId="280"/>
        </pc:sldMkLst>
        <pc:spChg chg="mod">
          <ac:chgData name="Bohidar, Victoria (DOE)" userId="S::victoria.bohidar@doe.virginia.gov::7395afba-8828-4532-81d3-ad45c894784c" providerId="AD" clId="Web-{B4874F38-649F-4F58-9B83-EB6F9F31F391}" dt="2025-02-11T15:07:44.941" v="57" actId="20577"/>
          <ac:spMkLst>
            <pc:docMk/>
            <pc:sldMk cId="1573404881" sldId="280"/>
            <ac:spMk id="2" creationId="{FE1A0A8A-8506-6E70-08FD-CAF148B21923}"/>
          </ac:spMkLst>
        </pc:spChg>
        <pc:picChg chg="mod modCrop">
          <ac:chgData name="Bohidar, Victoria (DOE)" userId="S::victoria.bohidar@doe.virginia.gov::7395afba-8828-4532-81d3-ad45c894784c" providerId="AD" clId="Web-{B4874F38-649F-4F58-9B83-EB6F9F31F391}" dt="2025-02-11T15:08:02.878" v="62" actId="1076"/>
          <ac:picMkLst>
            <pc:docMk/>
            <pc:sldMk cId="1573404881" sldId="280"/>
            <ac:picMk id="6" creationId="{6C2741CD-61B4-637B-386E-68DC31EB3C5E}"/>
          </ac:picMkLst>
        </pc:picChg>
      </pc:sldChg>
    </pc:docChg>
  </pc:docChgLst>
  <pc:docChgLst>
    <pc:chgData name="Bohidar, Victoria (DOE)" userId="S::victoria.bohidar@doe.virginia.gov::7395afba-8828-4532-81d3-ad45c894784c" providerId="AD" clId="Web-{69FB46FB-3993-C24E-1756-242671595739}"/>
    <pc:docChg chg="modSld">
      <pc:chgData name="Bohidar, Victoria (DOE)" userId="S::victoria.bohidar@doe.virginia.gov::7395afba-8828-4532-81d3-ad45c894784c" providerId="AD" clId="Web-{69FB46FB-3993-C24E-1756-242671595739}" dt="2025-03-06T16:51:39.702" v="1"/>
      <pc:docMkLst>
        <pc:docMk/>
      </pc:docMkLst>
      <pc:sldChg chg="modSp mod modClrScheme chgLayout">
        <pc:chgData name="Bohidar, Victoria (DOE)" userId="S::victoria.bohidar@doe.virginia.gov::7395afba-8828-4532-81d3-ad45c894784c" providerId="AD" clId="Web-{69FB46FB-3993-C24E-1756-242671595739}" dt="2025-03-06T16:51:39.671" v="0"/>
        <pc:sldMkLst>
          <pc:docMk/>
          <pc:sldMk cId="1664294180" sldId="267"/>
        </pc:sldMkLst>
        <pc:spChg chg="mod ord">
          <ac:chgData name="Bohidar, Victoria (DOE)" userId="S::victoria.bohidar@doe.virginia.gov::7395afba-8828-4532-81d3-ad45c894784c" providerId="AD" clId="Web-{69FB46FB-3993-C24E-1756-242671595739}" dt="2025-03-06T16:51:39.671" v="0"/>
          <ac:spMkLst>
            <pc:docMk/>
            <pc:sldMk cId="1664294180" sldId="267"/>
            <ac:spMk id="2" creationId="{46DD06B8-9CCD-3549-0122-4825DF4972DD}"/>
          </ac:spMkLst>
        </pc:spChg>
        <pc:spChg chg="mod ord">
          <ac:chgData name="Bohidar, Victoria (DOE)" userId="S::victoria.bohidar@doe.virginia.gov::7395afba-8828-4532-81d3-ad45c894784c" providerId="AD" clId="Web-{69FB46FB-3993-C24E-1756-242671595739}" dt="2025-03-06T16:51:39.671" v="0"/>
          <ac:spMkLst>
            <pc:docMk/>
            <pc:sldMk cId="1664294180" sldId="267"/>
            <ac:spMk id="3" creationId="{023B56D6-1E29-2D73-4A19-32C55494EB92}"/>
          </ac:spMkLst>
        </pc:spChg>
        <pc:spChg chg="mod ord">
          <ac:chgData name="Bohidar, Victoria (DOE)" userId="S::victoria.bohidar@doe.virginia.gov::7395afba-8828-4532-81d3-ad45c894784c" providerId="AD" clId="Web-{69FB46FB-3993-C24E-1756-242671595739}" dt="2025-03-06T16:51:39.671" v="0"/>
          <ac:spMkLst>
            <pc:docMk/>
            <pc:sldMk cId="1664294180" sldId="267"/>
            <ac:spMk id="4" creationId="{59106886-F605-4A21-2DB2-381F227BBABE}"/>
          </ac:spMkLst>
        </pc:spChg>
      </pc:sldChg>
      <pc:sldChg chg="modSp mod modClrScheme chgLayout">
        <pc:chgData name="Bohidar, Victoria (DOE)" userId="S::victoria.bohidar@doe.virginia.gov::7395afba-8828-4532-81d3-ad45c894784c" providerId="AD" clId="Web-{69FB46FB-3993-C24E-1756-242671595739}" dt="2025-03-06T16:51:39.702" v="1"/>
        <pc:sldMkLst>
          <pc:docMk/>
          <pc:sldMk cId="2828138204" sldId="279"/>
        </pc:sldMkLst>
        <pc:spChg chg="mod ord">
          <ac:chgData name="Bohidar, Victoria (DOE)" userId="S::victoria.bohidar@doe.virginia.gov::7395afba-8828-4532-81d3-ad45c894784c" providerId="AD" clId="Web-{69FB46FB-3993-C24E-1756-242671595739}" dt="2025-03-06T16:51:39.702" v="1"/>
          <ac:spMkLst>
            <pc:docMk/>
            <pc:sldMk cId="2828138204" sldId="279"/>
            <ac:spMk id="2" creationId="{5676189D-6A4D-056F-D169-2D8F0A9FF167}"/>
          </ac:spMkLst>
        </pc:spChg>
        <pc:spChg chg="mod ord">
          <ac:chgData name="Bohidar, Victoria (DOE)" userId="S::victoria.bohidar@doe.virginia.gov::7395afba-8828-4532-81d3-ad45c894784c" providerId="AD" clId="Web-{69FB46FB-3993-C24E-1756-242671595739}" dt="2025-03-06T16:51:39.702" v="1"/>
          <ac:spMkLst>
            <pc:docMk/>
            <pc:sldMk cId="2828138204" sldId="279"/>
            <ac:spMk id="3" creationId="{08C5FD40-4ADC-E626-FCD3-56377A7B21BA}"/>
          </ac:spMkLst>
        </pc:spChg>
        <pc:spChg chg="mod ord">
          <ac:chgData name="Bohidar, Victoria (DOE)" userId="S::victoria.bohidar@doe.virginia.gov::7395afba-8828-4532-81d3-ad45c894784c" providerId="AD" clId="Web-{69FB46FB-3993-C24E-1756-242671595739}" dt="2025-03-06T16:51:39.702" v="1"/>
          <ac:spMkLst>
            <pc:docMk/>
            <pc:sldMk cId="2828138204" sldId="279"/>
            <ac:spMk id="4" creationId="{1E7AE5C6-2FB0-136D-C7FE-5B660F59F288}"/>
          </ac:spMkLst>
        </pc:spChg>
      </pc:sldChg>
    </pc:docChg>
  </pc:docChgLst>
  <pc:docChgLst>
    <pc:chgData name="Brown, Jessica (DOE)" userId="0d37cb1b-1f94-4053-8726-4e34988e32fd" providerId="ADAL" clId="{BB9654DA-4917-4EDD-863A-C75515A5C0BB}"/>
    <pc:docChg chg="custSel modSld">
      <pc:chgData name="Brown, Jessica (DOE)" userId="0d37cb1b-1f94-4053-8726-4e34988e32fd" providerId="ADAL" clId="{BB9654DA-4917-4EDD-863A-C75515A5C0BB}" dt="2025-03-06T16:57:32.067" v="94" actId="1076"/>
      <pc:docMkLst>
        <pc:docMk/>
      </pc:docMkLst>
      <pc:sldChg chg="modSp mod">
        <pc:chgData name="Brown, Jessica (DOE)" userId="0d37cb1b-1f94-4053-8726-4e34988e32fd" providerId="ADAL" clId="{BB9654DA-4917-4EDD-863A-C75515A5C0BB}" dt="2025-03-06T16:57:32.067" v="94" actId="1076"/>
        <pc:sldMkLst>
          <pc:docMk/>
          <pc:sldMk cId="631499876" sldId="256"/>
        </pc:sldMkLst>
        <pc:spChg chg="mod">
          <ac:chgData name="Brown, Jessica (DOE)" userId="0d37cb1b-1f94-4053-8726-4e34988e32fd" providerId="ADAL" clId="{BB9654DA-4917-4EDD-863A-C75515A5C0BB}" dt="2025-03-06T16:57:32.067" v="94" actId="1076"/>
          <ac:spMkLst>
            <pc:docMk/>
            <pc:sldMk cId="631499876" sldId="256"/>
            <ac:spMk id="2" creationId="{00000000-0000-0000-0000-000000000000}"/>
          </ac:spMkLst>
        </pc:spChg>
        <pc:spChg chg="mod">
          <ac:chgData name="Brown, Jessica (DOE)" userId="0d37cb1b-1f94-4053-8726-4e34988e32fd" providerId="ADAL" clId="{BB9654DA-4917-4EDD-863A-C75515A5C0BB}" dt="2025-03-06T16:52:49.415" v="57" actId="14100"/>
          <ac:spMkLst>
            <pc:docMk/>
            <pc:sldMk cId="631499876" sldId="256"/>
            <ac:spMk id="3" creationId="{00000000-0000-0000-0000-000000000000}"/>
          </ac:spMkLst>
        </pc:spChg>
      </pc:sldChg>
      <pc:sldChg chg="addSp modSp">
        <pc:chgData name="Brown, Jessica (DOE)" userId="0d37cb1b-1f94-4053-8726-4e34988e32fd" providerId="ADAL" clId="{BB9654DA-4917-4EDD-863A-C75515A5C0BB}" dt="2025-03-06T16:50:03.978" v="46"/>
        <pc:sldMkLst>
          <pc:docMk/>
          <pc:sldMk cId="1664294180" sldId="267"/>
        </pc:sldMkLst>
        <pc:spChg chg="add mod">
          <ac:chgData name="Brown, Jessica (DOE)" userId="0d37cb1b-1f94-4053-8726-4e34988e32fd" providerId="ADAL" clId="{BB9654DA-4917-4EDD-863A-C75515A5C0BB}" dt="2025-03-06T16:50:03.978" v="46"/>
          <ac:spMkLst>
            <pc:docMk/>
            <pc:sldMk cId="1664294180" sldId="267"/>
            <ac:spMk id="5" creationId="{A7F406AD-08E0-EC57-1F76-9C77A9A7B112}"/>
          </ac:spMkLst>
        </pc:spChg>
      </pc:sldChg>
      <pc:sldChg chg="addSp modSp">
        <pc:chgData name="Brown, Jessica (DOE)" userId="0d37cb1b-1f94-4053-8726-4e34988e32fd" providerId="ADAL" clId="{BB9654DA-4917-4EDD-863A-C75515A5C0BB}" dt="2025-03-06T16:50:05.563" v="47"/>
        <pc:sldMkLst>
          <pc:docMk/>
          <pc:sldMk cId="3372660277" sldId="271"/>
        </pc:sldMkLst>
        <pc:spChg chg="add mod">
          <ac:chgData name="Brown, Jessica (DOE)" userId="0d37cb1b-1f94-4053-8726-4e34988e32fd" providerId="ADAL" clId="{BB9654DA-4917-4EDD-863A-C75515A5C0BB}" dt="2025-03-06T16:50:05.563" v="47"/>
          <ac:spMkLst>
            <pc:docMk/>
            <pc:sldMk cId="3372660277" sldId="271"/>
            <ac:spMk id="5" creationId="{AD4F6051-F71D-5ABC-09C7-5098DB5C763C}"/>
          </ac:spMkLst>
        </pc:spChg>
      </pc:sldChg>
      <pc:sldChg chg="addSp modSp">
        <pc:chgData name="Brown, Jessica (DOE)" userId="0d37cb1b-1f94-4053-8726-4e34988e32fd" providerId="ADAL" clId="{BB9654DA-4917-4EDD-863A-C75515A5C0BB}" dt="2025-03-06T16:50:11.179" v="51"/>
        <pc:sldMkLst>
          <pc:docMk/>
          <pc:sldMk cId="630680453" sldId="272"/>
        </pc:sldMkLst>
        <pc:spChg chg="add mod">
          <ac:chgData name="Brown, Jessica (DOE)" userId="0d37cb1b-1f94-4053-8726-4e34988e32fd" providerId="ADAL" clId="{BB9654DA-4917-4EDD-863A-C75515A5C0BB}" dt="2025-03-06T16:50:11.179" v="51"/>
          <ac:spMkLst>
            <pc:docMk/>
            <pc:sldMk cId="630680453" sldId="272"/>
            <ac:spMk id="3" creationId="{F766084D-ABFA-61C9-C935-D4373DD98E84}"/>
          </ac:spMkLst>
        </pc:spChg>
      </pc:sldChg>
      <pc:sldChg chg="addSp modSp mod">
        <pc:chgData name="Brown, Jessica (DOE)" userId="0d37cb1b-1f94-4053-8726-4e34988e32fd" providerId="ADAL" clId="{BB9654DA-4917-4EDD-863A-C75515A5C0BB}" dt="2025-03-06T16:55:00.041" v="58" actId="20577"/>
        <pc:sldMkLst>
          <pc:docMk/>
          <pc:sldMk cId="1910658714" sldId="273"/>
        </pc:sldMkLst>
        <pc:spChg chg="mod">
          <ac:chgData name="Brown, Jessica (DOE)" userId="0d37cb1b-1f94-4053-8726-4e34988e32fd" providerId="ADAL" clId="{BB9654DA-4917-4EDD-863A-C75515A5C0BB}" dt="2025-03-06T16:55:00.041" v="58" actId="20577"/>
          <ac:spMkLst>
            <pc:docMk/>
            <pc:sldMk cId="1910658714" sldId="273"/>
            <ac:spMk id="3" creationId="{D6147E15-90A2-F53D-E8A4-4A2E00F3340C}"/>
          </ac:spMkLst>
        </pc:spChg>
        <pc:spChg chg="add mod">
          <ac:chgData name="Brown, Jessica (DOE)" userId="0d37cb1b-1f94-4053-8726-4e34988e32fd" providerId="ADAL" clId="{BB9654DA-4917-4EDD-863A-C75515A5C0BB}" dt="2025-03-06T16:50:14.395" v="53"/>
          <ac:spMkLst>
            <pc:docMk/>
            <pc:sldMk cId="1910658714" sldId="273"/>
            <ac:spMk id="5" creationId="{9140581E-1D5E-9DBE-2E2F-94F4003F7DEA}"/>
          </ac:spMkLst>
        </pc:spChg>
      </pc:sldChg>
      <pc:sldChg chg="addSp modSp mod">
        <pc:chgData name="Brown, Jessica (DOE)" userId="0d37cb1b-1f94-4053-8726-4e34988e32fd" providerId="ADAL" clId="{BB9654DA-4917-4EDD-863A-C75515A5C0BB}" dt="2025-03-06T16:55:16.431" v="59" actId="20577"/>
        <pc:sldMkLst>
          <pc:docMk/>
          <pc:sldMk cId="1714120612" sldId="274"/>
        </pc:sldMkLst>
        <pc:spChg chg="mod">
          <ac:chgData name="Brown, Jessica (DOE)" userId="0d37cb1b-1f94-4053-8726-4e34988e32fd" providerId="ADAL" clId="{BB9654DA-4917-4EDD-863A-C75515A5C0BB}" dt="2025-03-06T16:55:16.431" v="59" actId="20577"/>
          <ac:spMkLst>
            <pc:docMk/>
            <pc:sldMk cId="1714120612" sldId="274"/>
            <ac:spMk id="3" creationId="{B3AA9831-C8FC-99A0-E32F-47663B9DCC72}"/>
          </ac:spMkLst>
        </pc:spChg>
        <pc:spChg chg="add mod">
          <ac:chgData name="Brown, Jessica (DOE)" userId="0d37cb1b-1f94-4053-8726-4e34988e32fd" providerId="ADAL" clId="{BB9654DA-4917-4EDD-863A-C75515A5C0BB}" dt="2025-03-06T16:50:16.090" v="54"/>
          <ac:spMkLst>
            <pc:docMk/>
            <pc:sldMk cId="1714120612" sldId="274"/>
            <ac:spMk id="5" creationId="{6CC0F289-35A2-EBE0-D3ED-42BFC0A0292F}"/>
          </ac:spMkLst>
        </pc:spChg>
      </pc:sldChg>
      <pc:sldChg chg="addSp modSp">
        <pc:chgData name="Brown, Jessica (DOE)" userId="0d37cb1b-1f94-4053-8726-4e34988e32fd" providerId="ADAL" clId="{BB9654DA-4917-4EDD-863A-C75515A5C0BB}" dt="2025-03-06T16:50:12.450" v="52"/>
        <pc:sldMkLst>
          <pc:docMk/>
          <pc:sldMk cId="987953082" sldId="275"/>
        </pc:sldMkLst>
        <pc:spChg chg="add mod">
          <ac:chgData name="Brown, Jessica (DOE)" userId="0d37cb1b-1f94-4053-8726-4e34988e32fd" providerId="ADAL" clId="{BB9654DA-4917-4EDD-863A-C75515A5C0BB}" dt="2025-03-06T16:50:12.450" v="52"/>
          <ac:spMkLst>
            <pc:docMk/>
            <pc:sldMk cId="987953082" sldId="275"/>
            <ac:spMk id="5" creationId="{671805E2-6467-2075-832C-C3E5EAD5F0F3}"/>
          </ac:spMkLst>
        </pc:spChg>
      </pc:sldChg>
      <pc:sldChg chg="addSp modSp">
        <pc:chgData name="Brown, Jessica (DOE)" userId="0d37cb1b-1f94-4053-8726-4e34988e32fd" providerId="ADAL" clId="{BB9654DA-4917-4EDD-863A-C75515A5C0BB}" dt="2025-03-06T16:50:06.770" v="48"/>
        <pc:sldMkLst>
          <pc:docMk/>
          <pc:sldMk cId="3391105993" sldId="276"/>
        </pc:sldMkLst>
        <pc:spChg chg="add mod">
          <ac:chgData name="Brown, Jessica (DOE)" userId="0d37cb1b-1f94-4053-8726-4e34988e32fd" providerId="ADAL" clId="{BB9654DA-4917-4EDD-863A-C75515A5C0BB}" dt="2025-03-06T16:50:06.770" v="48"/>
          <ac:spMkLst>
            <pc:docMk/>
            <pc:sldMk cId="3391105993" sldId="276"/>
            <ac:spMk id="3" creationId="{F4CFBA1D-7EEE-AAD9-DB07-88F19122FCE7}"/>
          </ac:spMkLst>
        </pc:spChg>
      </pc:sldChg>
      <pc:sldChg chg="addSp modSp">
        <pc:chgData name="Brown, Jessica (DOE)" userId="0d37cb1b-1f94-4053-8726-4e34988e32fd" providerId="ADAL" clId="{BB9654DA-4917-4EDD-863A-C75515A5C0BB}" dt="2025-03-06T16:50:08.371" v="49"/>
        <pc:sldMkLst>
          <pc:docMk/>
          <pc:sldMk cId="2417643731" sldId="277"/>
        </pc:sldMkLst>
        <pc:spChg chg="add mod">
          <ac:chgData name="Brown, Jessica (DOE)" userId="0d37cb1b-1f94-4053-8726-4e34988e32fd" providerId="ADAL" clId="{BB9654DA-4917-4EDD-863A-C75515A5C0BB}" dt="2025-03-06T16:50:08.371" v="49"/>
          <ac:spMkLst>
            <pc:docMk/>
            <pc:sldMk cId="2417643731" sldId="277"/>
            <ac:spMk id="3" creationId="{93A095EA-77F6-87A8-EDCA-12A76AE27519}"/>
          </ac:spMkLst>
        </pc:spChg>
      </pc:sldChg>
      <pc:sldChg chg="addSp modSp">
        <pc:chgData name="Brown, Jessica (DOE)" userId="0d37cb1b-1f94-4053-8726-4e34988e32fd" providerId="ADAL" clId="{BB9654DA-4917-4EDD-863A-C75515A5C0BB}" dt="2025-03-06T16:50:17.486" v="55"/>
        <pc:sldMkLst>
          <pc:docMk/>
          <pc:sldMk cId="4139486873" sldId="278"/>
        </pc:sldMkLst>
        <pc:spChg chg="add mod">
          <ac:chgData name="Brown, Jessica (DOE)" userId="0d37cb1b-1f94-4053-8726-4e34988e32fd" providerId="ADAL" clId="{BB9654DA-4917-4EDD-863A-C75515A5C0BB}" dt="2025-03-06T16:50:17.486" v="55"/>
          <ac:spMkLst>
            <pc:docMk/>
            <pc:sldMk cId="4139486873" sldId="278"/>
            <ac:spMk id="5" creationId="{5EA2A0C9-7194-ED33-DF95-06B9274E9823}"/>
          </ac:spMkLst>
        </pc:spChg>
      </pc:sldChg>
      <pc:sldChg chg="addSp modSp mod">
        <pc:chgData name="Brown, Jessica (DOE)" userId="0d37cb1b-1f94-4053-8726-4e34988e32fd" providerId="ADAL" clId="{BB9654DA-4917-4EDD-863A-C75515A5C0BB}" dt="2025-03-06T16:50:00.479" v="45" actId="1076"/>
        <pc:sldMkLst>
          <pc:docMk/>
          <pc:sldMk cId="2828138204" sldId="279"/>
        </pc:sldMkLst>
        <pc:spChg chg="mod">
          <ac:chgData name="Brown, Jessica (DOE)" userId="0d37cb1b-1f94-4053-8726-4e34988e32fd" providerId="ADAL" clId="{BB9654DA-4917-4EDD-863A-C75515A5C0BB}" dt="2025-03-06T16:49:15.413" v="0" actId="114"/>
          <ac:spMkLst>
            <pc:docMk/>
            <pc:sldMk cId="2828138204" sldId="279"/>
            <ac:spMk id="4" creationId="{1E7AE5C6-2FB0-136D-C7FE-5B660F59F288}"/>
          </ac:spMkLst>
        </pc:spChg>
        <pc:spChg chg="add mod">
          <ac:chgData name="Brown, Jessica (DOE)" userId="0d37cb1b-1f94-4053-8726-4e34988e32fd" providerId="ADAL" clId="{BB9654DA-4917-4EDD-863A-C75515A5C0BB}" dt="2025-03-06T16:50:00.479" v="45" actId="1076"/>
          <ac:spMkLst>
            <pc:docMk/>
            <pc:sldMk cId="2828138204" sldId="279"/>
            <ac:spMk id="5" creationId="{BEF9406B-7B73-C8AB-0026-24E9C8C53A0A}"/>
          </ac:spMkLst>
        </pc:spChg>
      </pc:sldChg>
      <pc:sldChg chg="addSp modSp">
        <pc:chgData name="Brown, Jessica (DOE)" userId="0d37cb1b-1f94-4053-8726-4e34988e32fd" providerId="ADAL" clId="{BB9654DA-4917-4EDD-863A-C75515A5C0BB}" dt="2025-03-06T16:50:09.720" v="50"/>
        <pc:sldMkLst>
          <pc:docMk/>
          <pc:sldMk cId="1573404881" sldId="280"/>
        </pc:sldMkLst>
        <pc:spChg chg="add mod">
          <ac:chgData name="Brown, Jessica (DOE)" userId="0d37cb1b-1f94-4053-8726-4e34988e32fd" providerId="ADAL" clId="{BB9654DA-4917-4EDD-863A-C75515A5C0BB}" dt="2025-03-06T16:50:09.720" v="50"/>
          <ac:spMkLst>
            <pc:docMk/>
            <pc:sldMk cId="1573404881" sldId="280"/>
            <ac:spMk id="3" creationId="{4D8FD3D1-3F7A-E8B4-79CD-2F5279F68378}"/>
          </ac:spMkLst>
        </pc:spChg>
      </pc:sldChg>
    </pc:docChg>
  </pc:docChgLst>
  <pc:docChgLst>
    <pc:chgData name="Bohidar, Victoria (DOE)" userId="S::victoria.bohidar@doe.virginia.gov::7395afba-8828-4532-81d3-ad45c894784c" providerId="AD" clId="Web-{0BCCA57D-41C4-232B-2DDA-C7FDA1E5132E}"/>
    <pc:docChg chg="modSld">
      <pc:chgData name="Bohidar, Victoria (DOE)" userId="S::victoria.bohidar@doe.virginia.gov::7395afba-8828-4532-81d3-ad45c894784c" providerId="AD" clId="Web-{0BCCA57D-41C4-232B-2DDA-C7FDA1E5132E}" dt="2025-02-28T13:23:38.802" v="14" actId="20577"/>
      <pc:docMkLst>
        <pc:docMk/>
      </pc:docMkLst>
      <pc:sldChg chg="modSp">
        <pc:chgData name="Bohidar, Victoria (DOE)" userId="S::victoria.bohidar@doe.virginia.gov::7395afba-8828-4532-81d3-ad45c894784c" providerId="AD" clId="Web-{0BCCA57D-41C4-232B-2DDA-C7FDA1E5132E}" dt="2025-02-28T13:14:47.010" v="11" actId="20577"/>
        <pc:sldMkLst>
          <pc:docMk/>
          <pc:sldMk cId="631499876" sldId="256"/>
        </pc:sldMkLst>
        <pc:spChg chg="mod">
          <ac:chgData name="Bohidar, Victoria (DOE)" userId="S::victoria.bohidar@doe.virginia.gov::7395afba-8828-4532-81d3-ad45c894784c" providerId="AD" clId="Web-{0BCCA57D-41C4-232B-2DDA-C7FDA1E5132E}" dt="2025-02-28T13:14:41.057" v="5" actId="20577"/>
          <ac:spMkLst>
            <pc:docMk/>
            <pc:sldMk cId="631499876" sldId="256"/>
            <ac:spMk id="2" creationId="{00000000-0000-0000-0000-000000000000}"/>
          </ac:spMkLst>
        </pc:spChg>
        <pc:spChg chg="mod">
          <ac:chgData name="Bohidar, Victoria (DOE)" userId="S::victoria.bohidar@doe.virginia.gov::7395afba-8828-4532-81d3-ad45c894784c" providerId="AD" clId="Web-{0BCCA57D-41C4-232B-2DDA-C7FDA1E5132E}" dt="2025-02-28T13:14:47.010" v="11" actId="20577"/>
          <ac:spMkLst>
            <pc:docMk/>
            <pc:sldMk cId="631499876" sldId="256"/>
            <ac:spMk id="3" creationId="{00000000-0000-0000-0000-000000000000}"/>
          </ac:spMkLst>
        </pc:spChg>
      </pc:sldChg>
      <pc:sldChg chg="modSp">
        <pc:chgData name="Bohidar, Victoria (DOE)" userId="S::victoria.bohidar@doe.virginia.gov::7395afba-8828-4532-81d3-ad45c894784c" providerId="AD" clId="Web-{0BCCA57D-41C4-232B-2DDA-C7FDA1E5132E}" dt="2025-02-28T13:23:38.802" v="14" actId="20577"/>
        <pc:sldMkLst>
          <pc:docMk/>
          <pc:sldMk cId="1664294180" sldId="267"/>
        </pc:sldMkLst>
        <pc:spChg chg="mod">
          <ac:chgData name="Bohidar, Victoria (DOE)" userId="S::victoria.bohidar@doe.virginia.gov::7395afba-8828-4532-81d3-ad45c894784c" providerId="AD" clId="Web-{0BCCA57D-41C4-232B-2DDA-C7FDA1E5132E}" dt="2025-02-28T13:23:38.802" v="14" actId="20577"/>
          <ac:spMkLst>
            <pc:docMk/>
            <pc:sldMk cId="1664294180" sldId="267"/>
            <ac:spMk id="4" creationId="{59106886-F605-4A21-2DB2-381F227BBABE}"/>
          </ac:spMkLst>
        </pc:spChg>
      </pc:sldChg>
    </pc:docChg>
  </pc:docChgLst>
  <pc:docChgLst>
    <pc:chgData name="Bohidar, Victoria (DOE)" userId="7395afba-8828-4532-81d3-ad45c894784c" providerId="ADAL" clId="{7B35F202-9F88-47FB-A77F-C462BBC0F1D1}"/>
    <pc:docChg chg="undo custSel addSld delSld modSld sldOrd">
      <pc:chgData name="Bohidar, Victoria (DOE)" userId="7395afba-8828-4532-81d3-ad45c894784c" providerId="ADAL" clId="{7B35F202-9F88-47FB-A77F-C462BBC0F1D1}" dt="2025-02-03T19:39:04.137" v="2689" actId="20577"/>
      <pc:docMkLst>
        <pc:docMk/>
      </pc:docMkLst>
      <pc:sldChg chg="modSp mod">
        <pc:chgData name="Bohidar, Victoria (DOE)" userId="7395afba-8828-4532-81d3-ad45c894784c" providerId="ADAL" clId="{7B35F202-9F88-47FB-A77F-C462BBC0F1D1}" dt="2025-02-03T17:44:51.427" v="45" actId="20577"/>
        <pc:sldMkLst>
          <pc:docMk/>
          <pc:sldMk cId="631499876" sldId="256"/>
        </pc:sldMkLst>
        <pc:spChg chg="mod">
          <ac:chgData name="Bohidar, Victoria (DOE)" userId="7395afba-8828-4532-81d3-ad45c894784c" providerId="ADAL" clId="{7B35F202-9F88-47FB-A77F-C462BBC0F1D1}" dt="2025-02-03T17:44:51.427" v="45" actId="20577"/>
          <ac:spMkLst>
            <pc:docMk/>
            <pc:sldMk cId="631499876" sldId="256"/>
            <ac:spMk id="3" creationId="{00000000-0000-0000-0000-000000000000}"/>
          </ac:spMkLst>
        </pc:spChg>
      </pc:sldChg>
      <pc:sldChg chg="del">
        <pc:chgData name="Bohidar, Victoria (DOE)" userId="7395afba-8828-4532-81d3-ad45c894784c" providerId="ADAL" clId="{7B35F202-9F88-47FB-A77F-C462BBC0F1D1}" dt="2025-02-03T18:53:05.567" v="1572" actId="47"/>
        <pc:sldMkLst>
          <pc:docMk/>
          <pc:sldMk cId="920146368" sldId="257"/>
        </pc:sldMkLst>
      </pc:sldChg>
      <pc:sldChg chg="del">
        <pc:chgData name="Bohidar, Victoria (DOE)" userId="7395afba-8828-4532-81d3-ad45c894784c" providerId="ADAL" clId="{7B35F202-9F88-47FB-A77F-C462BBC0F1D1}" dt="2025-02-03T19:01:01.708" v="1867" actId="47"/>
        <pc:sldMkLst>
          <pc:docMk/>
          <pc:sldMk cId="3614739899" sldId="260"/>
        </pc:sldMkLst>
      </pc:sldChg>
      <pc:sldChg chg="del">
        <pc:chgData name="Bohidar, Victoria (DOE)" userId="7395afba-8828-4532-81d3-ad45c894784c" providerId="ADAL" clId="{7B35F202-9F88-47FB-A77F-C462BBC0F1D1}" dt="2025-02-03T19:01:03.152" v="1868" actId="47"/>
        <pc:sldMkLst>
          <pc:docMk/>
          <pc:sldMk cId="3865478160" sldId="261"/>
        </pc:sldMkLst>
      </pc:sldChg>
      <pc:sldChg chg="del">
        <pc:chgData name="Bohidar, Victoria (DOE)" userId="7395afba-8828-4532-81d3-ad45c894784c" providerId="ADAL" clId="{7B35F202-9F88-47FB-A77F-C462BBC0F1D1}" dt="2025-02-03T19:01:06.199" v="1871" actId="47"/>
        <pc:sldMkLst>
          <pc:docMk/>
          <pc:sldMk cId="2652017782" sldId="264"/>
        </pc:sldMkLst>
      </pc:sldChg>
      <pc:sldChg chg="del">
        <pc:chgData name="Bohidar, Victoria (DOE)" userId="7395afba-8828-4532-81d3-ad45c894784c" providerId="ADAL" clId="{7B35F202-9F88-47FB-A77F-C462BBC0F1D1}" dt="2025-02-03T19:01:06.769" v="1872" actId="47"/>
        <pc:sldMkLst>
          <pc:docMk/>
          <pc:sldMk cId="3290301500" sldId="265"/>
        </pc:sldMkLst>
      </pc:sldChg>
      <pc:sldChg chg="del">
        <pc:chgData name="Bohidar, Victoria (DOE)" userId="7395afba-8828-4532-81d3-ad45c894784c" providerId="ADAL" clId="{7B35F202-9F88-47FB-A77F-C462BBC0F1D1}" dt="2025-02-03T19:01:07.816" v="1873" actId="47"/>
        <pc:sldMkLst>
          <pc:docMk/>
          <pc:sldMk cId="2464385952" sldId="266"/>
        </pc:sldMkLst>
      </pc:sldChg>
      <pc:sldChg chg="modSp mod">
        <pc:chgData name="Bohidar, Victoria (DOE)" userId="7395afba-8828-4532-81d3-ad45c894784c" providerId="ADAL" clId="{7B35F202-9F88-47FB-A77F-C462BBC0F1D1}" dt="2025-02-03T19:00:24.027" v="1856" actId="20577"/>
        <pc:sldMkLst>
          <pc:docMk/>
          <pc:sldMk cId="1664294180" sldId="267"/>
        </pc:sldMkLst>
        <pc:spChg chg="mod">
          <ac:chgData name="Bohidar, Victoria (DOE)" userId="7395afba-8828-4532-81d3-ad45c894784c" providerId="ADAL" clId="{7B35F202-9F88-47FB-A77F-C462BBC0F1D1}" dt="2025-02-03T18:53:13.068" v="1578" actId="20577"/>
          <ac:spMkLst>
            <pc:docMk/>
            <pc:sldMk cId="1664294180" sldId="267"/>
            <ac:spMk id="2" creationId="{46DD06B8-9CCD-3549-0122-4825DF4972DD}"/>
          </ac:spMkLst>
        </pc:spChg>
        <pc:spChg chg="mod">
          <ac:chgData name="Bohidar, Victoria (DOE)" userId="7395afba-8828-4532-81d3-ad45c894784c" providerId="ADAL" clId="{7B35F202-9F88-47FB-A77F-C462BBC0F1D1}" dt="2025-02-03T19:00:24.027" v="1856" actId="20577"/>
          <ac:spMkLst>
            <pc:docMk/>
            <pc:sldMk cId="1664294180" sldId="267"/>
            <ac:spMk id="4" creationId="{59106886-F605-4A21-2DB2-381F227BBABE}"/>
          </ac:spMkLst>
        </pc:spChg>
      </pc:sldChg>
      <pc:sldChg chg="modSp mod">
        <pc:chgData name="Bohidar, Victoria (DOE)" userId="7395afba-8828-4532-81d3-ad45c894784c" providerId="ADAL" clId="{7B35F202-9F88-47FB-A77F-C462BBC0F1D1}" dt="2025-02-03T19:02:07.358" v="1876" actId="20577"/>
        <pc:sldMkLst>
          <pc:docMk/>
          <pc:sldMk cId="742571750" sldId="268"/>
        </pc:sldMkLst>
        <pc:spChg chg="mod">
          <ac:chgData name="Bohidar, Victoria (DOE)" userId="7395afba-8828-4532-81d3-ad45c894784c" providerId="ADAL" clId="{7B35F202-9F88-47FB-A77F-C462BBC0F1D1}" dt="2025-02-03T18:21:41.416" v="84" actId="20577"/>
          <ac:spMkLst>
            <pc:docMk/>
            <pc:sldMk cId="742571750" sldId="268"/>
            <ac:spMk id="2" creationId="{096BDE44-0E2E-5DEA-5547-C3F92E69DC68}"/>
          </ac:spMkLst>
        </pc:spChg>
        <pc:spChg chg="mod">
          <ac:chgData name="Bohidar, Victoria (DOE)" userId="7395afba-8828-4532-81d3-ad45c894784c" providerId="ADAL" clId="{7B35F202-9F88-47FB-A77F-C462BBC0F1D1}" dt="2025-02-03T19:02:07.358" v="1876" actId="20577"/>
          <ac:spMkLst>
            <pc:docMk/>
            <pc:sldMk cId="742571750" sldId="268"/>
            <ac:spMk id="3" creationId="{C618B58E-6C32-D557-5E53-11EB8A99D5E9}"/>
          </ac:spMkLst>
        </pc:spChg>
      </pc:sldChg>
      <pc:sldChg chg="del">
        <pc:chgData name="Bohidar, Victoria (DOE)" userId="7395afba-8828-4532-81d3-ad45c894784c" providerId="ADAL" clId="{7B35F202-9F88-47FB-A77F-C462BBC0F1D1}" dt="2025-02-03T19:01:04.141" v="1869" actId="47"/>
        <pc:sldMkLst>
          <pc:docMk/>
          <pc:sldMk cId="1403852016" sldId="269"/>
        </pc:sldMkLst>
      </pc:sldChg>
      <pc:sldChg chg="del">
        <pc:chgData name="Bohidar, Victoria (DOE)" userId="7395afba-8828-4532-81d3-ad45c894784c" providerId="ADAL" clId="{7B35F202-9F88-47FB-A77F-C462BBC0F1D1}" dt="2025-02-03T19:01:05.366" v="1870" actId="47"/>
        <pc:sldMkLst>
          <pc:docMk/>
          <pc:sldMk cId="1885892817" sldId="270"/>
        </pc:sldMkLst>
      </pc:sldChg>
      <pc:sldChg chg="modSp add mod">
        <pc:chgData name="Bohidar, Victoria (DOE)" userId="7395afba-8828-4532-81d3-ad45c894784c" providerId="ADAL" clId="{7B35F202-9F88-47FB-A77F-C462BBC0F1D1}" dt="2025-02-03T18:37:48.015" v="715" actId="20577"/>
        <pc:sldMkLst>
          <pc:docMk/>
          <pc:sldMk cId="3372660277" sldId="271"/>
        </pc:sldMkLst>
        <pc:spChg chg="mod">
          <ac:chgData name="Bohidar, Victoria (DOE)" userId="7395afba-8828-4532-81d3-ad45c894784c" providerId="ADAL" clId="{7B35F202-9F88-47FB-A77F-C462BBC0F1D1}" dt="2025-02-03T18:23:36.792" v="365" actId="20577"/>
          <ac:spMkLst>
            <pc:docMk/>
            <pc:sldMk cId="3372660277" sldId="271"/>
            <ac:spMk id="2" creationId="{37AFCB32-3D7D-76BE-406E-6CEA3A496E39}"/>
          </ac:spMkLst>
        </pc:spChg>
        <pc:spChg chg="mod">
          <ac:chgData name="Bohidar, Victoria (DOE)" userId="7395afba-8828-4532-81d3-ad45c894784c" providerId="ADAL" clId="{7B35F202-9F88-47FB-A77F-C462BBC0F1D1}" dt="2025-02-03T18:37:48.015" v="715" actId="20577"/>
          <ac:spMkLst>
            <pc:docMk/>
            <pc:sldMk cId="3372660277" sldId="271"/>
            <ac:spMk id="3" creationId="{45C81EE5-ECBB-162A-3142-DD68ADAAFD25}"/>
          </ac:spMkLst>
        </pc:spChg>
      </pc:sldChg>
      <pc:sldChg chg="addSp delSp modSp new mod">
        <pc:chgData name="Bohidar, Victoria (DOE)" userId="7395afba-8828-4532-81d3-ad45c894784c" providerId="ADAL" clId="{7B35F202-9F88-47FB-A77F-C462BBC0F1D1}" dt="2025-02-03T19:39:04.137" v="2689" actId="20577"/>
        <pc:sldMkLst>
          <pc:docMk/>
          <pc:sldMk cId="630680453" sldId="272"/>
        </pc:sldMkLst>
        <pc:spChg chg="mod">
          <ac:chgData name="Bohidar, Victoria (DOE)" userId="7395afba-8828-4532-81d3-ad45c894784c" providerId="ADAL" clId="{7B35F202-9F88-47FB-A77F-C462BBC0F1D1}" dt="2025-02-03T19:07:29.679" v="2246" actId="20577"/>
          <ac:spMkLst>
            <pc:docMk/>
            <pc:sldMk cId="630680453" sldId="272"/>
            <ac:spMk id="2" creationId="{64382C1D-4385-36E0-8598-04A33D50FE1A}"/>
          </ac:spMkLst>
        </pc:spChg>
        <pc:spChg chg="del">
          <ac:chgData name="Bohidar, Victoria (DOE)" userId="7395afba-8828-4532-81d3-ad45c894784c" providerId="ADAL" clId="{7B35F202-9F88-47FB-A77F-C462BBC0F1D1}" dt="2025-02-03T18:38:02.839" v="731" actId="3680"/>
          <ac:spMkLst>
            <pc:docMk/>
            <pc:sldMk cId="630680453" sldId="272"/>
            <ac:spMk id="3" creationId="{5CA92BF6-E40B-2A38-7F7C-A2BCBC1F6206}"/>
          </ac:spMkLst>
        </pc:spChg>
        <pc:graphicFrameChg chg="add mod ord modGraphic">
          <ac:chgData name="Bohidar, Victoria (DOE)" userId="7395afba-8828-4532-81d3-ad45c894784c" providerId="ADAL" clId="{7B35F202-9F88-47FB-A77F-C462BBC0F1D1}" dt="2025-02-03T19:39:04.137" v="2689" actId="20577"/>
          <ac:graphicFrameMkLst>
            <pc:docMk/>
            <pc:sldMk cId="630680453" sldId="272"/>
            <ac:graphicFrameMk id="5" creationId="{2087BA5B-0E35-CE28-483D-1C068F8EF920}"/>
          </ac:graphicFrameMkLst>
        </pc:graphicFrameChg>
      </pc:sldChg>
      <pc:sldChg chg="modSp new mod">
        <pc:chgData name="Bohidar, Victoria (DOE)" userId="7395afba-8828-4532-81d3-ad45c894784c" providerId="ADAL" clId="{7B35F202-9F88-47FB-A77F-C462BBC0F1D1}" dt="2025-02-03T18:40:53.204" v="1146" actId="20577"/>
        <pc:sldMkLst>
          <pc:docMk/>
          <pc:sldMk cId="1910658714" sldId="273"/>
        </pc:sldMkLst>
        <pc:spChg chg="mod">
          <ac:chgData name="Bohidar, Victoria (DOE)" userId="7395afba-8828-4532-81d3-ad45c894784c" providerId="ADAL" clId="{7B35F202-9F88-47FB-A77F-C462BBC0F1D1}" dt="2025-02-03T18:38:47.497" v="847" actId="20577"/>
          <ac:spMkLst>
            <pc:docMk/>
            <pc:sldMk cId="1910658714" sldId="273"/>
            <ac:spMk id="2" creationId="{AD178116-0E4B-97F3-E7CE-EE92CE1693B9}"/>
          </ac:spMkLst>
        </pc:spChg>
        <pc:spChg chg="mod">
          <ac:chgData name="Bohidar, Victoria (DOE)" userId="7395afba-8828-4532-81d3-ad45c894784c" providerId="ADAL" clId="{7B35F202-9F88-47FB-A77F-C462BBC0F1D1}" dt="2025-02-03T18:40:53.204" v="1146" actId="20577"/>
          <ac:spMkLst>
            <pc:docMk/>
            <pc:sldMk cId="1910658714" sldId="273"/>
            <ac:spMk id="3" creationId="{D6147E15-90A2-F53D-E8A4-4A2E00F3340C}"/>
          </ac:spMkLst>
        </pc:spChg>
      </pc:sldChg>
      <pc:sldChg chg="add del">
        <pc:chgData name="Bohidar, Victoria (DOE)" userId="7395afba-8828-4532-81d3-ad45c894784c" providerId="ADAL" clId="{7B35F202-9F88-47FB-A77F-C462BBC0F1D1}" dt="2025-02-03T18:38:39.966" v="824" actId="2890"/>
        <pc:sldMkLst>
          <pc:docMk/>
          <pc:sldMk cId="2880059669" sldId="273"/>
        </pc:sldMkLst>
      </pc:sldChg>
      <pc:sldChg chg="modSp add mod">
        <pc:chgData name="Bohidar, Victoria (DOE)" userId="7395afba-8828-4532-81d3-ad45c894784c" providerId="ADAL" clId="{7B35F202-9F88-47FB-A77F-C462BBC0F1D1}" dt="2025-02-03T18:41:41.200" v="1221" actId="20577"/>
        <pc:sldMkLst>
          <pc:docMk/>
          <pc:sldMk cId="1714120612" sldId="274"/>
        </pc:sldMkLst>
        <pc:spChg chg="mod">
          <ac:chgData name="Bohidar, Victoria (DOE)" userId="7395afba-8828-4532-81d3-ad45c894784c" providerId="ADAL" clId="{7B35F202-9F88-47FB-A77F-C462BBC0F1D1}" dt="2025-02-03T18:41:06.410" v="1161" actId="20577"/>
          <ac:spMkLst>
            <pc:docMk/>
            <pc:sldMk cId="1714120612" sldId="274"/>
            <ac:spMk id="2" creationId="{77D05E62-6BFC-E09E-1B6B-CDEBA22A30B5}"/>
          </ac:spMkLst>
        </pc:spChg>
        <pc:spChg chg="mod">
          <ac:chgData name="Bohidar, Victoria (DOE)" userId="7395afba-8828-4532-81d3-ad45c894784c" providerId="ADAL" clId="{7B35F202-9F88-47FB-A77F-C462BBC0F1D1}" dt="2025-02-03T18:41:41.200" v="1221" actId="20577"/>
          <ac:spMkLst>
            <pc:docMk/>
            <pc:sldMk cId="1714120612" sldId="274"/>
            <ac:spMk id="3" creationId="{B3AA9831-C8FC-99A0-E32F-47663B9DCC72}"/>
          </ac:spMkLst>
        </pc:spChg>
      </pc:sldChg>
      <pc:sldChg chg="modSp new mod ord">
        <pc:chgData name="Bohidar, Victoria (DOE)" userId="7395afba-8828-4532-81d3-ad45c894784c" providerId="ADAL" clId="{7B35F202-9F88-47FB-A77F-C462BBC0F1D1}" dt="2025-02-03T18:46:32.833" v="1571" actId="20577"/>
        <pc:sldMkLst>
          <pc:docMk/>
          <pc:sldMk cId="987953082" sldId="275"/>
        </pc:sldMkLst>
        <pc:spChg chg="mod">
          <ac:chgData name="Bohidar, Victoria (DOE)" userId="7395afba-8828-4532-81d3-ad45c894784c" providerId="ADAL" clId="{7B35F202-9F88-47FB-A77F-C462BBC0F1D1}" dt="2025-02-03T18:42:23.687" v="1257" actId="20577"/>
          <ac:spMkLst>
            <pc:docMk/>
            <pc:sldMk cId="987953082" sldId="275"/>
            <ac:spMk id="2" creationId="{0A865D88-1311-43E1-CED0-248538212A62}"/>
          </ac:spMkLst>
        </pc:spChg>
        <pc:spChg chg="mod">
          <ac:chgData name="Bohidar, Victoria (DOE)" userId="7395afba-8828-4532-81d3-ad45c894784c" providerId="ADAL" clId="{7B35F202-9F88-47FB-A77F-C462BBC0F1D1}" dt="2025-02-03T18:46:32.833" v="1571" actId="20577"/>
          <ac:spMkLst>
            <pc:docMk/>
            <pc:sldMk cId="987953082" sldId="275"/>
            <ac:spMk id="3" creationId="{F223F7E2-E2E3-FCDD-EC45-EDE2BA5A5A10}"/>
          </ac:spMkLst>
        </pc:spChg>
      </pc:sldChg>
      <pc:sldChg chg="addSp delSp modSp new mod">
        <pc:chgData name="Bohidar, Victoria (DOE)" userId="7395afba-8828-4532-81d3-ad45c894784c" providerId="ADAL" clId="{7B35F202-9F88-47FB-A77F-C462BBC0F1D1}" dt="2025-02-03T18:57:54.178" v="1660" actId="1037"/>
        <pc:sldMkLst>
          <pc:docMk/>
          <pc:sldMk cId="3391105993" sldId="276"/>
        </pc:sldMkLst>
        <pc:spChg chg="mod">
          <ac:chgData name="Bohidar, Victoria (DOE)" userId="7395afba-8828-4532-81d3-ad45c894784c" providerId="ADAL" clId="{7B35F202-9F88-47FB-A77F-C462BBC0F1D1}" dt="2025-02-03T18:53:50.242" v="1606" actId="20577"/>
          <ac:spMkLst>
            <pc:docMk/>
            <pc:sldMk cId="3391105993" sldId="276"/>
            <ac:spMk id="2" creationId="{70A6FE13-70D4-4989-AD99-BE4CECE060C1}"/>
          </ac:spMkLst>
        </pc:spChg>
        <pc:spChg chg="del">
          <ac:chgData name="Bohidar, Victoria (DOE)" userId="7395afba-8828-4532-81d3-ad45c894784c" providerId="ADAL" clId="{7B35F202-9F88-47FB-A77F-C462BBC0F1D1}" dt="2025-02-03T18:54:54.955" v="1608" actId="22"/>
          <ac:spMkLst>
            <pc:docMk/>
            <pc:sldMk cId="3391105993" sldId="276"/>
            <ac:spMk id="3" creationId="{4D871C8C-DFDD-875A-564F-A66E680720EE}"/>
          </ac:spMkLst>
        </pc:spChg>
        <pc:picChg chg="add mod">
          <ac:chgData name="Bohidar, Victoria (DOE)" userId="7395afba-8828-4532-81d3-ad45c894784c" providerId="ADAL" clId="{7B35F202-9F88-47FB-A77F-C462BBC0F1D1}" dt="2025-02-03T18:57:54.178" v="1660" actId="1037"/>
          <ac:picMkLst>
            <pc:docMk/>
            <pc:sldMk cId="3391105993" sldId="276"/>
            <ac:picMk id="6" creationId="{75CF6AE1-BDAF-AFF9-9143-7267DCEE6A43}"/>
          </ac:picMkLst>
        </pc:picChg>
        <pc:picChg chg="add mod ord">
          <ac:chgData name="Bohidar, Victoria (DOE)" userId="7395afba-8828-4532-81d3-ad45c894784c" providerId="ADAL" clId="{7B35F202-9F88-47FB-A77F-C462BBC0F1D1}" dt="2025-02-03T18:57:54.178" v="1660" actId="1037"/>
          <ac:picMkLst>
            <pc:docMk/>
            <pc:sldMk cId="3391105993" sldId="276"/>
            <ac:picMk id="8" creationId="{BE91A6A4-EB70-45FD-7192-212A4D4E9313}"/>
          </ac:picMkLst>
        </pc:picChg>
        <pc:picChg chg="add del mod">
          <ac:chgData name="Bohidar, Victoria (DOE)" userId="7395afba-8828-4532-81d3-ad45c894784c" providerId="ADAL" clId="{7B35F202-9F88-47FB-A77F-C462BBC0F1D1}" dt="2025-02-03T18:57:32.843" v="1631" actId="478"/>
          <ac:picMkLst>
            <pc:docMk/>
            <pc:sldMk cId="3391105993" sldId="276"/>
            <ac:picMk id="10" creationId="{57BBA705-B3F1-7117-5207-BF820E5DC0C8}"/>
          </ac:picMkLst>
        </pc:picChg>
        <pc:picChg chg="add del">
          <ac:chgData name="Bohidar, Victoria (DOE)" userId="7395afba-8828-4532-81d3-ad45c894784c" providerId="ADAL" clId="{7B35F202-9F88-47FB-A77F-C462BBC0F1D1}" dt="2025-02-03T18:57:30.757" v="1630" actId="478"/>
          <ac:picMkLst>
            <pc:docMk/>
            <pc:sldMk cId="3391105993" sldId="276"/>
            <ac:picMk id="12" creationId="{4C330430-A52A-CB49-FFA4-96D01EC9F27F}"/>
          </ac:picMkLst>
        </pc:picChg>
      </pc:sldChg>
      <pc:sldChg chg="addSp delSp modSp add mod">
        <pc:chgData name="Bohidar, Victoria (DOE)" userId="7395afba-8828-4532-81d3-ad45c894784c" providerId="ADAL" clId="{7B35F202-9F88-47FB-A77F-C462BBC0F1D1}" dt="2025-02-03T18:57:27.870" v="1629" actId="1076"/>
        <pc:sldMkLst>
          <pc:docMk/>
          <pc:sldMk cId="2417643731" sldId="277"/>
        </pc:sldMkLst>
        <pc:spChg chg="add del mod">
          <ac:chgData name="Bohidar, Victoria (DOE)" userId="7395afba-8828-4532-81d3-ad45c894784c" providerId="ADAL" clId="{7B35F202-9F88-47FB-A77F-C462BBC0F1D1}" dt="2025-02-03T18:56:44.012" v="1619" actId="478"/>
          <ac:spMkLst>
            <pc:docMk/>
            <pc:sldMk cId="2417643731" sldId="277"/>
            <ac:spMk id="5" creationId="{B74F12FC-3FC1-BEEB-066C-C4C1C498CC85}"/>
          </ac:spMkLst>
        </pc:spChg>
        <pc:picChg chg="del">
          <ac:chgData name="Bohidar, Victoria (DOE)" userId="7395afba-8828-4532-81d3-ad45c894784c" providerId="ADAL" clId="{7B35F202-9F88-47FB-A77F-C462BBC0F1D1}" dt="2025-02-03T18:56:34.584" v="1617" actId="478"/>
          <ac:picMkLst>
            <pc:docMk/>
            <pc:sldMk cId="2417643731" sldId="277"/>
            <ac:picMk id="6" creationId="{6672595C-9E6D-AC6B-2A4A-ECFD2E1A1900}"/>
          </ac:picMkLst>
        </pc:picChg>
        <pc:picChg chg="del">
          <ac:chgData name="Bohidar, Victoria (DOE)" userId="7395afba-8828-4532-81d3-ad45c894784c" providerId="ADAL" clId="{7B35F202-9F88-47FB-A77F-C462BBC0F1D1}" dt="2025-02-03T18:56:35.964" v="1618" actId="478"/>
          <ac:picMkLst>
            <pc:docMk/>
            <pc:sldMk cId="2417643731" sldId="277"/>
            <ac:picMk id="8" creationId="{69EE6F06-A536-40C9-E8AF-5E15EFE5BABF}"/>
          </ac:picMkLst>
        </pc:picChg>
        <pc:picChg chg="mod modCrop">
          <ac:chgData name="Bohidar, Victoria (DOE)" userId="7395afba-8828-4532-81d3-ad45c894784c" providerId="ADAL" clId="{7B35F202-9F88-47FB-A77F-C462BBC0F1D1}" dt="2025-02-03T18:57:27.870" v="1629" actId="1076"/>
          <ac:picMkLst>
            <pc:docMk/>
            <pc:sldMk cId="2417643731" sldId="277"/>
            <ac:picMk id="10" creationId="{08498A78-2973-31ED-006A-223E290F22FD}"/>
          </ac:picMkLst>
        </pc:picChg>
        <pc:picChg chg="mod">
          <ac:chgData name="Bohidar, Victoria (DOE)" userId="7395afba-8828-4532-81d3-ad45c894784c" providerId="ADAL" clId="{7B35F202-9F88-47FB-A77F-C462BBC0F1D1}" dt="2025-02-03T18:57:20.772" v="1626" actId="14100"/>
          <ac:picMkLst>
            <pc:docMk/>
            <pc:sldMk cId="2417643731" sldId="277"/>
            <ac:picMk id="12" creationId="{17F7F094-38A6-83A0-C939-4204036770CB}"/>
          </ac:picMkLst>
        </pc:picChg>
      </pc:sldChg>
      <pc:sldChg chg="modSp new mod">
        <pc:chgData name="Bohidar, Victoria (DOE)" userId="7395afba-8828-4532-81d3-ad45c894784c" providerId="ADAL" clId="{7B35F202-9F88-47FB-A77F-C462BBC0F1D1}" dt="2025-02-03T19:23:18.631" v="2645" actId="20577"/>
        <pc:sldMkLst>
          <pc:docMk/>
          <pc:sldMk cId="4139486873" sldId="278"/>
        </pc:sldMkLst>
        <pc:spChg chg="mod">
          <ac:chgData name="Bohidar, Victoria (DOE)" userId="7395afba-8828-4532-81d3-ad45c894784c" providerId="ADAL" clId="{7B35F202-9F88-47FB-A77F-C462BBC0F1D1}" dt="2025-02-03T19:00:54.083" v="1866" actId="20577"/>
          <ac:spMkLst>
            <pc:docMk/>
            <pc:sldMk cId="4139486873" sldId="278"/>
            <ac:spMk id="2" creationId="{7A4AF15E-BA9F-C608-D11E-B25A1023C424}"/>
          </ac:spMkLst>
        </pc:spChg>
        <pc:spChg chg="mod">
          <ac:chgData name="Bohidar, Victoria (DOE)" userId="7395afba-8828-4532-81d3-ad45c894784c" providerId="ADAL" clId="{7B35F202-9F88-47FB-A77F-C462BBC0F1D1}" dt="2025-02-03T19:23:18.631" v="2645" actId="20577"/>
          <ac:spMkLst>
            <pc:docMk/>
            <pc:sldMk cId="4139486873" sldId="278"/>
            <ac:spMk id="3" creationId="{AADE7873-B312-845B-B84D-ED59373E432F}"/>
          </ac:spMkLst>
        </pc:spChg>
      </pc:sldChg>
      <pc:sldChg chg="modSp add mod">
        <pc:chgData name="Bohidar, Victoria (DOE)" userId="7395afba-8828-4532-81d3-ad45c894784c" providerId="ADAL" clId="{7B35F202-9F88-47FB-A77F-C462BBC0F1D1}" dt="2025-02-03T19:07:01.157" v="2222" actId="20577"/>
        <pc:sldMkLst>
          <pc:docMk/>
          <pc:sldMk cId="2828138204" sldId="279"/>
        </pc:sldMkLst>
        <pc:spChg chg="mod">
          <ac:chgData name="Bohidar, Victoria (DOE)" userId="7395afba-8828-4532-81d3-ad45c894784c" providerId="ADAL" clId="{7B35F202-9F88-47FB-A77F-C462BBC0F1D1}" dt="2025-02-03T19:04:34.473" v="1896" actId="20577"/>
          <ac:spMkLst>
            <pc:docMk/>
            <pc:sldMk cId="2828138204" sldId="279"/>
            <ac:spMk id="2" creationId="{5676189D-6A4D-056F-D169-2D8F0A9FF167}"/>
          </ac:spMkLst>
        </pc:spChg>
        <pc:spChg chg="mod">
          <ac:chgData name="Bohidar, Victoria (DOE)" userId="7395afba-8828-4532-81d3-ad45c894784c" providerId="ADAL" clId="{7B35F202-9F88-47FB-A77F-C462BBC0F1D1}" dt="2025-02-03T19:07:01.157" v="2222" actId="20577"/>
          <ac:spMkLst>
            <pc:docMk/>
            <pc:sldMk cId="2828138204" sldId="279"/>
            <ac:spMk id="4" creationId="{1E7AE5C6-2FB0-136D-C7FE-5B660F59F288}"/>
          </ac:spMkLst>
        </pc:spChg>
      </pc:sldChg>
      <pc:sldChg chg="addSp modSp new mod">
        <pc:chgData name="Bohidar, Victoria (DOE)" userId="7395afba-8828-4532-81d3-ad45c894784c" providerId="ADAL" clId="{7B35F202-9F88-47FB-A77F-C462BBC0F1D1}" dt="2025-02-03T19:28:55.674" v="2666" actId="1076"/>
        <pc:sldMkLst>
          <pc:docMk/>
          <pc:sldMk cId="1573404881" sldId="280"/>
        </pc:sldMkLst>
        <pc:spChg chg="mod">
          <ac:chgData name="Bohidar, Victoria (DOE)" userId="7395afba-8828-4532-81d3-ad45c894784c" providerId="ADAL" clId="{7B35F202-9F88-47FB-A77F-C462BBC0F1D1}" dt="2025-02-03T19:28:47.932" v="2665" actId="20577"/>
          <ac:spMkLst>
            <pc:docMk/>
            <pc:sldMk cId="1573404881" sldId="280"/>
            <ac:spMk id="2" creationId="{FE1A0A8A-8506-6E70-08FD-CAF148B21923}"/>
          </ac:spMkLst>
        </pc:spChg>
        <pc:picChg chg="add mod">
          <ac:chgData name="Bohidar, Victoria (DOE)" userId="7395afba-8828-4532-81d3-ad45c894784c" providerId="ADAL" clId="{7B35F202-9F88-47FB-A77F-C462BBC0F1D1}" dt="2025-02-03T19:28:28.164" v="2650" actId="1076"/>
          <ac:picMkLst>
            <pc:docMk/>
            <pc:sldMk cId="1573404881" sldId="280"/>
            <ac:picMk id="6" creationId="{6C2741CD-61B4-637B-386E-68DC31EB3C5E}"/>
          </ac:picMkLst>
        </pc:picChg>
        <pc:picChg chg="add mod">
          <ac:chgData name="Bohidar, Victoria (DOE)" userId="7395afba-8828-4532-81d3-ad45c894784c" providerId="ADAL" clId="{7B35F202-9F88-47FB-A77F-C462BBC0F1D1}" dt="2025-02-03T19:28:55.674" v="2666" actId="1076"/>
          <ac:picMkLst>
            <pc:docMk/>
            <pc:sldMk cId="1573404881" sldId="280"/>
            <ac:picMk id="7" creationId="{5977B839-B53D-C984-D87A-1983CC54286F}"/>
          </ac:picMkLst>
        </pc:picChg>
      </pc:sldChg>
    </pc:docChg>
  </pc:docChgLst>
  <pc:docChgLst>
    <pc:chgData name="Brown, Jessica (DOE)" userId="S::jessica.brown@doe.virginia.gov::0d37cb1b-1f94-4053-8726-4e34988e32fd" providerId="AD" clId="Web-{D6300825-8D63-A75C-B68D-4CC3A90D2F9F}"/>
    <pc:docChg chg="modSld">
      <pc:chgData name="Brown, Jessica (DOE)" userId="S::jessica.brown@doe.virginia.gov::0d37cb1b-1f94-4053-8726-4e34988e32fd" providerId="AD" clId="Web-{D6300825-8D63-A75C-B68D-4CC3A90D2F9F}" dt="2025-02-10T14:54:10.806" v="0"/>
      <pc:docMkLst>
        <pc:docMk/>
      </pc:docMkLst>
      <pc:sldChg chg="delSp">
        <pc:chgData name="Brown, Jessica (DOE)" userId="S::jessica.brown@doe.virginia.gov::0d37cb1b-1f94-4053-8726-4e34988e32fd" providerId="AD" clId="Web-{D6300825-8D63-A75C-B68D-4CC3A90D2F9F}" dt="2025-02-10T14:54:10.806" v="0"/>
        <pc:sldMkLst>
          <pc:docMk/>
          <pc:sldMk cId="1573404881" sldId="280"/>
        </pc:sldMkLst>
        <pc:spChg chg="del">
          <ac:chgData name="Brown, Jessica (DOE)" userId="S::jessica.brown@doe.virginia.gov::0d37cb1b-1f94-4053-8726-4e34988e32fd" providerId="AD" clId="Web-{D6300825-8D63-A75C-B68D-4CC3A90D2F9F}" dt="2025-02-10T14:54:10.806" v="0"/>
          <ac:spMkLst>
            <pc:docMk/>
            <pc:sldMk cId="1573404881" sldId="280"/>
            <ac:spMk id="3" creationId="{16B85401-4FAE-D3C9-D9D6-D1F6322AD4D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128E-993C-4902-8012-4837AFDCDFE9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DDA28-A9E5-470C-8A90-D17729306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01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30909"/>
            <a:ext cx="5254951" cy="2387600"/>
          </a:xfrm>
        </p:spPr>
        <p:txBody>
          <a:bodyPr anchor="b"/>
          <a:lstStyle>
            <a:lvl1pPr algn="l">
              <a:defRPr sz="600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525495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D7D0-E191-4C83-8A0F-12414189B1E3}" type="datetime1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Virginia Department of Education Logo">
            <a:extLst>
              <a:ext uri="{FF2B5EF4-FFF2-40B4-BE49-F238E27FC236}">
                <a16:creationId xmlns:a16="http://schemas.microsoft.com/office/drawing/2014/main" id="{E906BC5D-AD27-F662-9404-B2ABC255B9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8713" y="1870364"/>
            <a:ext cx="6809373" cy="4668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03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BD541-267A-DAF0-C4B8-B92F657E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noFill/>
        </p:spPr>
        <p:txBody>
          <a:bodyPr lIns="822960" anchor="b">
            <a:normAutofit/>
          </a:bodyPr>
          <a:lstStyle>
            <a:lvl1pPr>
              <a:defRPr sz="48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C96A5-1280-4BBD-93AB-AD67D678B93B}" type="datetime1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548622"/>
            <a:ext cx="5181600" cy="4628341"/>
          </a:xfrm>
        </p:spPr>
        <p:txBody>
          <a:bodyPr lIns="0" tIns="0" rIns="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548622"/>
            <a:ext cx="5181600" cy="4628341"/>
          </a:xfrm>
        </p:spPr>
        <p:txBody>
          <a:bodyPr lIns="0" tIns="0" rIns="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911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E2590-EA3D-2431-8ECC-6E434A512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anchor="b">
            <a:normAutofit/>
          </a:bodyPr>
          <a:lstStyle>
            <a:lvl1pPr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525199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 lIns="0" r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25199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 lIns="0" tIns="0" rIns="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D8FE-4F26-421C-BC9E-A31C57605D1F}" type="datetime1">
              <a:rPr lang="en-US" smtClean="0"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65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1B387-EEF6-85E8-878F-7654D7B0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noFill/>
        </p:spPr>
        <p:txBody>
          <a:bodyPr lIns="822960" anchor="b">
            <a:normAutofit/>
          </a:bodyPr>
          <a:lstStyle>
            <a:lvl1pPr>
              <a:defRPr sz="48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525199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25199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D8FE-4F26-421C-BC9E-A31C57605D1F}" type="datetime1">
              <a:rPr lang="en-US" smtClean="0"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8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5D157-36F0-A5D1-DE89-F14DFFE20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noFill/>
        </p:spPr>
        <p:txBody>
          <a:bodyPr lIns="822960" anchor="b">
            <a:normAutofit/>
          </a:bodyPr>
          <a:lstStyle>
            <a:lvl1pPr>
              <a:defRPr sz="48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9DFB-BBD1-424E-8E61-D0F07BC8954A}" type="datetime1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67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DC38-4FAD-4906-B701-8C1D07FFDAE2}" type="datetime1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8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lIns="0" tIns="0" rIns="0" bIns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962E0-DFCC-480B-934F-571908404525}" type="datetime1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98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lIns="0" tIns="0" rIns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B1A3-8D5C-47DE-BDB0-FBDB82B09CF6}" type="datetime1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7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22592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B1A3-8D5C-47DE-BDB0-FBDB82B09CF6}" type="datetime1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5183188" y="3451509"/>
            <a:ext cx="2970212" cy="22592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8383588" y="3451508"/>
            <a:ext cx="2970212" cy="22592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31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201" y="1130909"/>
            <a:ext cx="10515600" cy="2387600"/>
          </a:xfrm>
        </p:spPr>
        <p:txBody>
          <a:bodyPr anchor="b"/>
          <a:lstStyle>
            <a:lvl1pPr algn="ctr">
              <a:defRPr sz="600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105156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249E-D282-4660-885A-F74A817FB28E}" type="datetime1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9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30909"/>
            <a:ext cx="5254951" cy="2387600"/>
          </a:xfrm>
        </p:spPr>
        <p:txBody>
          <a:bodyPr anchor="b"/>
          <a:lstStyle>
            <a:lvl1pPr algn="l">
              <a:defRPr sz="600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5254951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3C0D-AEE8-4C37-B586-2E02B9B135CF}" type="datetime1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Virginia Department of Education Logo">
            <a:extLst>
              <a:ext uri="{FF2B5EF4-FFF2-40B4-BE49-F238E27FC236}">
                <a16:creationId xmlns:a16="http://schemas.microsoft.com/office/drawing/2014/main" id="{E76F52DC-2E4B-4FD5-C42F-3F0A82DA81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544" y="1513195"/>
            <a:ext cx="6982767" cy="478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73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gradFill rotWithShape="1">
          <a:gsLst>
            <a:gs pos="0">
              <a:srgbClr val="3E5B91"/>
            </a:gs>
            <a:gs pos="50000">
              <a:srgbClr val="1A4480"/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30909"/>
            <a:ext cx="10515600" cy="2387600"/>
          </a:xfrm>
        </p:spPr>
        <p:txBody>
          <a:bodyPr anchor="b"/>
          <a:lstStyle>
            <a:lvl1pPr algn="ctr">
              <a:defRPr sz="600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105156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1799C-EA78-4FD4-8B5A-E18EB096E5C6}" type="datetime1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9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BD67D3E-DC23-56D0-E49A-79F87FFEB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anchor="b">
            <a:normAutofit/>
          </a:bodyPr>
          <a:lstStyle>
            <a:lvl1pPr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0E70-56EB-42D6-915F-EA4C717EB9E4}" type="datetime1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458930"/>
            <a:ext cx="10515600" cy="4718033"/>
          </a:xfrm>
        </p:spPr>
        <p:txBody>
          <a:bodyPr lIns="0" tIns="0" rIns="0" bIns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612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8566EF1-4ABD-9736-83E3-A0AB60E23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noFill/>
        </p:spPr>
        <p:txBody>
          <a:bodyPr lIns="822960" anchor="b">
            <a:normAutofit/>
          </a:bodyPr>
          <a:lstStyle>
            <a:lvl1pPr>
              <a:defRPr sz="48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458930"/>
            <a:ext cx="10515600" cy="4718033"/>
          </a:xfrm>
        </p:spPr>
        <p:txBody>
          <a:bodyPr lIns="0" tIns="0" rIns="0" bIns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0E70-56EB-42D6-915F-EA4C717EB9E4}" type="datetime1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96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C85E-EDEC-42A1-88DA-B1145C21F245}" type="datetime1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1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gradFill flip="none" rotWithShape="1">
          <a:gsLst>
            <a:gs pos="0">
              <a:schemeClr val="tx1"/>
            </a:gs>
            <a:gs pos="50000">
              <a:srgbClr val="1A4480"/>
            </a:gs>
            <a:gs pos="100000">
              <a:srgbClr val="3E5B9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C85E-EDEC-42A1-88DA-B1145C21F245}" type="datetime1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1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E0B6B-6944-E12E-832D-39E6B0703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anchor="b">
            <a:normAutofit/>
          </a:bodyPr>
          <a:lstStyle>
            <a:lvl1pPr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548622"/>
            <a:ext cx="5181600" cy="4628341"/>
          </a:xfrm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548622"/>
            <a:ext cx="5181600" cy="4628341"/>
          </a:xfrm>
        </p:spPr>
        <p:txBody>
          <a:bodyPr lIns="0" tIns="0" rIns="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C96A5-1280-4BBD-93AB-AD67D678B93B}" type="datetime1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6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F71C4-ABB1-43BF-A1B6-165F4DBACD94}" type="datetime1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87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4" r:id="rId3"/>
    <p:sldLayoutId id="2147483686" r:id="rId4"/>
    <p:sldLayoutId id="2147483674" r:id="rId5"/>
    <p:sldLayoutId id="2147483687" r:id="rId6"/>
    <p:sldLayoutId id="2147483675" r:id="rId7"/>
    <p:sldLayoutId id="2147483691" r:id="rId8"/>
    <p:sldLayoutId id="2147483676" r:id="rId9"/>
    <p:sldLayoutId id="2147483689" r:id="rId10"/>
    <p:sldLayoutId id="2147483677" r:id="rId11"/>
    <p:sldLayoutId id="2147483690" r:id="rId12"/>
    <p:sldLayoutId id="2147483678" r:id="rId13"/>
    <p:sldLayoutId id="2147483679" r:id="rId14"/>
    <p:sldLayoutId id="2147483680" r:id="rId15"/>
    <p:sldLayoutId id="2147483681" r:id="rId16"/>
    <p:sldLayoutId id="2147483688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rgbClr val="55555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alibri" panose="020F0502020204030204" pitchFamily="34" charset="0"/>
        <a:buChar char="-"/>
        <a:defRPr sz="2400" kern="1200">
          <a:solidFill>
            <a:srgbClr val="55555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65000"/>
        <a:buFont typeface="Courier New" panose="02070309020205020404" pitchFamily="49" charset="0"/>
        <a:buChar char="o"/>
        <a:defRPr sz="2000" kern="1200">
          <a:solidFill>
            <a:srgbClr val="55555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rgbClr val="55555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alibri" panose="020F0502020204030204" pitchFamily="34" charset="0"/>
        <a:buChar char="-"/>
        <a:defRPr sz="1800" kern="1200">
          <a:solidFill>
            <a:srgbClr val="55555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4168" y="1258431"/>
            <a:ext cx="7979875" cy="1725923"/>
          </a:xfrm>
        </p:spPr>
        <p:txBody>
          <a:bodyPr>
            <a:normAutofit fontScale="90000"/>
          </a:bodyPr>
          <a:lstStyle/>
          <a:p>
            <a:r>
              <a:rPr lang="en-US"/>
              <a:t>Focus on Mathematics </a:t>
            </a:r>
            <a:br>
              <a:rPr lang="en-US"/>
            </a:br>
            <a:r>
              <a:rPr lang="en-US"/>
              <a:t>Professional Learning Series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1" y="3636221"/>
            <a:ext cx="4693466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Concepts and Connections Vertical Articulation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99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78116-0E4B-97F3-E7CE-EE92CE169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Vocabulary Progression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47E15-90A2-F53D-E8A4-4A2E00F3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Review standards throughout the entire Strand Concept progression. Note when essential vocabulary is introduced. </a:t>
            </a:r>
          </a:p>
          <a:p>
            <a:endParaRPr lang="en-US"/>
          </a:p>
          <a:p>
            <a:r>
              <a:rPr lang="en-US"/>
              <a:t>It may be necessary to review the Mathematics Instructional Guides related to the Strand Concept to identify all essential vocabulary.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1EF9A-AC5C-B02C-2784-E7E4D0629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40581E-1D5E-9DBE-2E2F-94F4003F7DEA}"/>
              </a:ext>
            </a:extLst>
          </p:cNvPr>
          <p:cNvSpPr txBox="1"/>
          <p:nvPr/>
        </p:nvSpPr>
        <p:spPr>
          <a:xfrm>
            <a:off x="3941275" y="6356350"/>
            <a:ext cx="430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Virginia Department of Education, 2025</a:t>
            </a:r>
          </a:p>
        </p:txBody>
      </p:sp>
    </p:spTree>
    <p:extLst>
      <p:ext uri="{BB962C8B-B14F-4D97-AF65-F5344CB8AC3E}">
        <p14:creationId xmlns:p14="http://schemas.microsoft.com/office/powerpoint/2010/main" val="1910658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C6708-B0A6-E90D-EC0E-0458D38E2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05E62-6BFC-E09E-1B6B-CDEBA22A3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Representation Progression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A9831-C8FC-99A0-E32F-47663B9DC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Review standards throughout the entire Strand Concept progression. Note when various forms of representation are introduced. </a:t>
            </a:r>
          </a:p>
          <a:p>
            <a:endParaRPr lang="en-US"/>
          </a:p>
          <a:p>
            <a:r>
              <a:rPr lang="en-US"/>
              <a:t>It may be necessary to review the Mathematics Instructional Guides related to the Strand Concept to identify all forms of representation.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2667CC-0638-5983-38CD-7CB26FBF6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C0F289-35A2-EBE0-D3ED-42BFC0A0292F}"/>
              </a:ext>
            </a:extLst>
          </p:cNvPr>
          <p:cNvSpPr txBox="1"/>
          <p:nvPr/>
        </p:nvSpPr>
        <p:spPr>
          <a:xfrm>
            <a:off x="3941275" y="6356350"/>
            <a:ext cx="430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Virginia Department of Education, 2025</a:t>
            </a:r>
          </a:p>
        </p:txBody>
      </p:sp>
    </p:spTree>
    <p:extLst>
      <p:ext uri="{BB962C8B-B14F-4D97-AF65-F5344CB8AC3E}">
        <p14:creationId xmlns:p14="http://schemas.microsoft.com/office/powerpoint/2010/main" val="1714120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AF15E-BA9F-C608-D11E-B25A1023C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E7873-B312-845B-B84D-ED59373E4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/>
              <a:t>How can others support understanding of this concept?</a:t>
            </a:r>
          </a:p>
          <a:p>
            <a:endParaRPr lang="en-US"/>
          </a:p>
          <a:p>
            <a:r>
              <a:rPr lang="en-US"/>
              <a:t>How will the conversation about this strand concept impact your instructional practices?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Which additional strand concepts would you like to explore?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2E1B64-D17F-F970-76D9-ADDD5EFBD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A2A0C9-7194-ED33-DF95-06B9274E9823}"/>
              </a:ext>
            </a:extLst>
          </p:cNvPr>
          <p:cNvSpPr txBox="1"/>
          <p:nvPr/>
        </p:nvSpPr>
        <p:spPr>
          <a:xfrm>
            <a:off x="3941275" y="6356350"/>
            <a:ext cx="430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Virginia Department of Education, 2025</a:t>
            </a:r>
          </a:p>
        </p:txBody>
      </p:sp>
    </p:spTree>
    <p:extLst>
      <p:ext uri="{BB962C8B-B14F-4D97-AF65-F5344CB8AC3E}">
        <p14:creationId xmlns:p14="http://schemas.microsoft.com/office/powerpoint/2010/main" val="4139486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86FA8-0242-17D2-9755-6E00986BB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6189D-6A4D-056F-D169-2D8F0A9F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Learning Goals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7AE5C6-2FB0-136D-C7FE-5B660F59F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spcAft>
                <a:spcPts val="1000"/>
              </a:spcAft>
            </a:pPr>
            <a:r>
              <a:rPr lang="en-US"/>
              <a:t>Describe why an understanding of vertical articulation is important</a:t>
            </a:r>
          </a:p>
          <a:p>
            <a:pPr>
              <a:spcAft>
                <a:spcPts val="1000"/>
              </a:spcAft>
            </a:pPr>
            <a:r>
              <a:rPr lang="en-US"/>
              <a:t>Use the Concepts and Connections Articulation Guide to support mathematics teaching and learning</a:t>
            </a:r>
          </a:p>
          <a:p>
            <a:pPr>
              <a:spcAft>
                <a:spcPts val="1000"/>
              </a:spcAft>
            </a:pPr>
            <a:r>
              <a:rPr lang="en-US"/>
              <a:t>Identify key understandings, vocabulary, and representations within a Strand Concept for the 2023 Mathematics </a:t>
            </a:r>
            <a:r>
              <a:rPr lang="en-US" i="1"/>
              <a:t>Standards of Learning</a:t>
            </a:r>
          </a:p>
          <a:p>
            <a:pPr marL="457200" lvl="1" indent="0">
              <a:buNone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C5FD40-4ADC-E626-FCD3-56377A7B2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F9406B-7B73-C8AB-0026-24E9C8C53A0A}"/>
              </a:ext>
            </a:extLst>
          </p:cNvPr>
          <p:cNvSpPr txBox="1"/>
          <p:nvPr/>
        </p:nvSpPr>
        <p:spPr>
          <a:xfrm>
            <a:off x="3941275" y="6356350"/>
            <a:ext cx="430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Virginia Department of Education, 2025</a:t>
            </a:r>
          </a:p>
        </p:txBody>
      </p:sp>
    </p:spTree>
    <p:extLst>
      <p:ext uri="{BB962C8B-B14F-4D97-AF65-F5344CB8AC3E}">
        <p14:creationId xmlns:p14="http://schemas.microsoft.com/office/powerpoint/2010/main" val="2828138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6886-F605-4A21-2DB2-381F227BB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/>
              <a:t>Benefits of Vertical Articulation</a:t>
            </a:r>
          </a:p>
          <a:p>
            <a:r>
              <a:rPr lang="en-US"/>
              <a:t>Concepts and Connections Articulation Guide</a:t>
            </a:r>
          </a:p>
          <a:p>
            <a:r>
              <a:rPr lang="en-US"/>
              <a:t>Exploring One Strand Concept</a:t>
            </a:r>
          </a:p>
          <a:p>
            <a:pPr lvl="1"/>
            <a:r>
              <a:rPr lang="en-US"/>
              <a:t>Ins and Outs</a:t>
            </a:r>
          </a:p>
          <a:p>
            <a:pPr lvl="1"/>
            <a:r>
              <a:rPr lang="en-US"/>
              <a:t>Content Progression</a:t>
            </a:r>
          </a:p>
          <a:p>
            <a:pPr lvl="1"/>
            <a:r>
              <a:rPr lang="en-US"/>
              <a:t>Vocabulary Progression</a:t>
            </a:r>
          </a:p>
          <a:p>
            <a:pPr lvl="1"/>
            <a:r>
              <a:rPr lang="en-US"/>
              <a:t>Representation Progression</a:t>
            </a:r>
          </a:p>
          <a:p>
            <a:pPr marL="457200" lvl="1" indent="0">
              <a:buNone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F406AD-08E0-EC57-1F76-9C77A9A7B112}"/>
              </a:ext>
            </a:extLst>
          </p:cNvPr>
          <p:cNvSpPr txBox="1"/>
          <p:nvPr/>
        </p:nvSpPr>
        <p:spPr>
          <a:xfrm>
            <a:off x="3941275" y="6356350"/>
            <a:ext cx="430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Virginia Department of Education, 2025</a:t>
            </a:r>
          </a:p>
        </p:txBody>
      </p:sp>
    </p:spTree>
    <p:extLst>
      <p:ext uri="{BB962C8B-B14F-4D97-AF65-F5344CB8AC3E}">
        <p14:creationId xmlns:p14="http://schemas.microsoft.com/office/powerpoint/2010/main" val="1664294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08781-7BD8-DDED-10CB-ACDF3CA2D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FCB32-3D7D-76BE-406E-6CEA3A496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Benefits of Vertical Articulation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81EE5-ECBB-162A-3142-DD68ADAAF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/>
              <a:t>Seamless progression of learning</a:t>
            </a:r>
          </a:p>
          <a:p>
            <a:r>
              <a:rPr lang="en-US"/>
              <a:t>Consistency in instruction</a:t>
            </a:r>
          </a:p>
          <a:p>
            <a:r>
              <a:rPr lang="en-US"/>
              <a:t>Preparedness for future learning</a:t>
            </a:r>
          </a:p>
          <a:p>
            <a:r>
              <a:rPr lang="en-US"/>
              <a:t>Data-informed decision making</a:t>
            </a:r>
          </a:p>
          <a:p>
            <a:r>
              <a:rPr lang="en-US"/>
              <a:t>Improved transition form course to course</a:t>
            </a:r>
          </a:p>
          <a:p>
            <a:r>
              <a:rPr lang="en-US"/>
              <a:t>Supports remediation and acceleration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552AA-0A2F-16D0-5D0F-D0919813F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4F6051-F71D-5ABC-09C7-5098DB5C763C}"/>
              </a:ext>
            </a:extLst>
          </p:cNvPr>
          <p:cNvSpPr txBox="1"/>
          <p:nvPr/>
        </p:nvSpPr>
        <p:spPr>
          <a:xfrm>
            <a:off x="3941275" y="6356350"/>
            <a:ext cx="430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Virginia Department of Education, 2025</a:t>
            </a:r>
          </a:p>
        </p:txBody>
      </p:sp>
    </p:spTree>
    <p:extLst>
      <p:ext uri="{BB962C8B-B14F-4D97-AF65-F5344CB8AC3E}">
        <p14:creationId xmlns:p14="http://schemas.microsoft.com/office/powerpoint/2010/main" val="3372660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6FE13-70D4-4989-AD99-BE4CECE06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Concepts and Connections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E91A6A4-EB70-45FD-7192-212A4D4E93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50847" y="1458913"/>
            <a:ext cx="3631964" cy="4718050"/>
          </a:xfrm>
          <a:ln>
            <a:solidFill>
              <a:schemeClr val="tx1"/>
            </a:solidFill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D3BE28-D09A-6D2E-DDAE-1D85F6698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CF6AE1-BDAF-AFF9-9143-7267DCEE6A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6650" y="1458913"/>
            <a:ext cx="3634398" cy="47180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4CFBA1D-7EEE-AAD9-DB07-88F19122FCE7}"/>
              </a:ext>
            </a:extLst>
          </p:cNvPr>
          <p:cNvSpPr txBox="1"/>
          <p:nvPr/>
        </p:nvSpPr>
        <p:spPr>
          <a:xfrm>
            <a:off x="3941275" y="6356350"/>
            <a:ext cx="430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Virginia Department of Education, 2025</a:t>
            </a:r>
          </a:p>
        </p:txBody>
      </p:sp>
    </p:spTree>
    <p:extLst>
      <p:ext uri="{BB962C8B-B14F-4D97-AF65-F5344CB8AC3E}">
        <p14:creationId xmlns:p14="http://schemas.microsoft.com/office/powerpoint/2010/main" val="3391105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45426-B877-24ED-E9F0-C815DE576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E2B8A-67A8-1406-D6F4-F4EF91545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Concepts and Connections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10A6F-327D-1246-A8AA-B41B36CC5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6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8498A78-2973-31ED-006A-223E290F22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87" t="4555" r="714" b="5999"/>
          <a:stretch/>
        </p:blipFill>
        <p:spPr>
          <a:xfrm>
            <a:off x="6392917" y="1208257"/>
            <a:ext cx="4435366" cy="526381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7F7F094-38A6-83A0-C939-4204036770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650" y="1917465"/>
            <a:ext cx="4896372" cy="26860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3A095EA-77F6-87A8-EDCA-12A76AE27519}"/>
              </a:ext>
            </a:extLst>
          </p:cNvPr>
          <p:cNvSpPr txBox="1"/>
          <p:nvPr/>
        </p:nvSpPr>
        <p:spPr>
          <a:xfrm>
            <a:off x="3941275" y="6356350"/>
            <a:ext cx="430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Virginia Department of Education, 2025</a:t>
            </a:r>
          </a:p>
        </p:txBody>
      </p:sp>
    </p:spTree>
    <p:extLst>
      <p:ext uri="{BB962C8B-B14F-4D97-AF65-F5344CB8AC3E}">
        <p14:creationId xmlns:p14="http://schemas.microsoft.com/office/powerpoint/2010/main" val="2417643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A0A8A-8506-6E70-08FD-CAF148B21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0525"/>
            <a:ext cx="12192000" cy="1323975"/>
          </a:xfrm>
        </p:spPr>
        <p:txBody>
          <a:bodyPr>
            <a:normAutofit fontScale="90000"/>
          </a:bodyPr>
          <a:lstStyle/>
          <a:p>
            <a:r>
              <a:rPr lang="en-US"/>
              <a:t>Strand Concept</a:t>
            </a:r>
            <a:br>
              <a:rPr lang="en-US"/>
            </a:br>
            <a:r>
              <a:rPr lang="en-US"/>
              <a:t>Flexible Counting Strategies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CBFFB4-3C74-087F-2744-559E6F66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2741CD-61B4-637B-386E-68DC31EB3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1149" y="745280"/>
            <a:ext cx="4733984" cy="52279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977B839-B53D-C984-D87A-1983CC5428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628" y="2274429"/>
            <a:ext cx="4896372" cy="26860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D8FD3D1-3F7A-E8B4-79CD-2F5279F68378}"/>
              </a:ext>
            </a:extLst>
          </p:cNvPr>
          <p:cNvSpPr txBox="1"/>
          <p:nvPr/>
        </p:nvSpPr>
        <p:spPr>
          <a:xfrm>
            <a:off x="3941275" y="6356350"/>
            <a:ext cx="430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Virginia Department of Education, 2025</a:t>
            </a:r>
          </a:p>
        </p:txBody>
      </p:sp>
    </p:spTree>
    <p:extLst>
      <p:ext uri="{BB962C8B-B14F-4D97-AF65-F5344CB8AC3E}">
        <p14:creationId xmlns:p14="http://schemas.microsoft.com/office/powerpoint/2010/main" val="1573404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82C1D-4385-36E0-8598-04A33D50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 and Outs of a Strand Concept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087BA5B-0E35-CE28-483D-1C068F8EF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3754770"/>
              </p:ext>
            </p:extLst>
          </p:nvPr>
        </p:nvGraphicFramePr>
        <p:xfrm>
          <a:off x="838200" y="1458913"/>
          <a:ext cx="10515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37893348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6126807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Outs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482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Identify three skills or understandings that students should bring into your grade level related to the given strand concept. </a:t>
                      </a:r>
                    </a:p>
                    <a:p>
                      <a:endParaRPr lang="en-US"/>
                    </a:p>
                    <a:p>
                      <a:r>
                        <a:rPr lang="en-US"/>
                        <a:t>*</a:t>
                      </a:r>
                    </a:p>
                    <a:p>
                      <a:endParaRPr lang="en-US"/>
                    </a:p>
                    <a:p>
                      <a:r>
                        <a:rPr lang="en-US"/>
                        <a:t>*</a:t>
                      </a:r>
                    </a:p>
                    <a:p>
                      <a:endParaRPr lang="en-US"/>
                    </a:p>
                    <a:p>
                      <a:r>
                        <a:rPr lang="en-US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Identify three skills or understandings that students should leave your grade level with related to the given strand concept.</a:t>
                      </a:r>
                    </a:p>
                    <a:p>
                      <a:r>
                        <a:rPr lang="en-US"/>
                        <a:t> </a:t>
                      </a:r>
                    </a:p>
                    <a:p>
                      <a:endParaRPr lang="en-US"/>
                    </a:p>
                    <a:p>
                      <a:r>
                        <a:rPr lang="en-US"/>
                        <a:t>*</a:t>
                      </a:r>
                    </a:p>
                    <a:p>
                      <a:endParaRPr lang="en-US"/>
                    </a:p>
                    <a:p>
                      <a:r>
                        <a:rPr lang="en-US"/>
                        <a:t>*</a:t>
                      </a:r>
                    </a:p>
                    <a:p>
                      <a:endParaRPr lang="en-US"/>
                    </a:p>
                    <a:p>
                      <a:r>
                        <a:rPr lang="en-US"/>
                        <a:t>*</a:t>
                      </a:r>
                    </a:p>
                    <a:p>
                      <a:endParaRPr lang="en-US"/>
                    </a:p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638758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DD779-7D89-7520-777E-B458E85CE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8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66084D-ABFA-61C9-C935-D4373DD98E84}"/>
              </a:ext>
            </a:extLst>
          </p:cNvPr>
          <p:cNvSpPr txBox="1"/>
          <p:nvPr/>
        </p:nvSpPr>
        <p:spPr>
          <a:xfrm>
            <a:off x="3941275" y="6356350"/>
            <a:ext cx="430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Virginia Department of Education, 2025</a:t>
            </a:r>
          </a:p>
        </p:txBody>
      </p:sp>
    </p:spTree>
    <p:extLst>
      <p:ext uri="{BB962C8B-B14F-4D97-AF65-F5344CB8AC3E}">
        <p14:creationId xmlns:p14="http://schemas.microsoft.com/office/powerpoint/2010/main" val="630680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65D88-1311-43E1-CED0-248538212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 Progression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3F7E2-E2E3-FCDD-EC45-EDE2BA5A5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What do the students need to know in each grade?</a:t>
            </a:r>
          </a:p>
          <a:p>
            <a:r>
              <a:rPr lang="en-US"/>
              <a:t>How do the standards connect and build upon each other to develop understanding?</a:t>
            </a:r>
          </a:p>
          <a:p>
            <a:r>
              <a:rPr lang="en-US"/>
              <a:t>How are the process goals of problem solving, connections, communication, representations and reasoning addressed throughout the progression?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D96C97-612B-3088-0A15-FFEE73672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1805E2-6467-2075-832C-C3E5EAD5F0F3}"/>
              </a:ext>
            </a:extLst>
          </p:cNvPr>
          <p:cNvSpPr txBox="1"/>
          <p:nvPr/>
        </p:nvSpPr>
        <p:spPr>
          <a:xfrm>
            <a:off x="3941275" y="6356350"/>
            <a:ext cx="430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Virginia Department of Education, 2025</a:t>
            </a:r>
          </a:p>
        </p:txBody>
      </p:sp>
    </p:spTree>
    <p:extLst>
      <p:ext uri="{BB962C8B-B14F-4D97-AF65-F5344CB8AC3E}">
        <p14:creationId xmlns:p14="http://schemas.microsoft.com/office/powerpoint/2010/main" val="987953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DOE Colors">
      <a:dk1>
        <a:srgbClr val="003C71"/>
      </a:dk1>
      <a:lt1>
        <a:srgbClr val="FFFFFF"/>
      </a:lt1>
      <a:dk2>
        <a:srgbClr val="003C71"/>
      </a:dk2>
      <a:lt2>
        <a:srgbClr val="FFFFFF"/>
      </a:lt2>
      <a:accent1>
        <a:srgbClr val="003C71"/>
      </a:accent1>
      <a:accent2>
        <a:srgbClr val="FF6A39"/>
      </a:accent2>
      <a:accent3>
        <a:srgbClr val="555555"/>
      </a:accent3>
      <a:accent4>
        <a:srgbClr val="FFC600"/>
      </a:accent4>
      <a:accent5>
        <a:srgbClr val="0160B6"/>
      </a:accent5>
      <a:accent6>
        <a:srgbClr val="279989"/>
      </a:accent6>
      <a:hlink>
        <a:srgbClr val="0563C1"/>
      </a:hlink>
      <a:folHlink>
        <a:srgbClr val="8496B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7896CE0A25CC42A5D49C9910689157" ma:contentTypeVersion="10" ma:contentTypeDescription="Create a new document." ma:contentTypeScope="" ma:versionID="0194094eb8b24a28f7ebbc7468298f75">
  <xsd:schema xmlns:xsd="http://www.w3.org/2001/XMLSchema" xmlns:xs="http://www.w3.org/2001/XMLSchema" xmlns:p="http://schemas.microsoft.com/office/2006/metadata/properties" xmlns:ns2="3e48eddf-5182-4ff8-bc73-3298bc4d374d" xmlns:ns3="7bdf785d-e98f-4bb0-b455-24fd4c8fc4a7" targetNamespace="http://schemas.microsoft.com/office/2006/metadata/properties" ma:root="true" ma:fieldsID="59b72cbb3e0e807bb42dfd99db895110" ns2:_="" ns3:_="">
    <xsd:import namespace="3e48eddf-5182-4ff8-bc73-3298bc4d374d"/>
    <xsd:import namespace="7bdf785d-e98f-4bb0-b455-24fd4c8fc4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48eddf-5182-4ff8-bc73-3298bc4d37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df785d-e98f-4bb0-b455-24fd4c8fc4a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bdf785d-e98f-4bb0-b455-24fd4c8fc4a7">
      <UserInfo>
        <DisplayName>Hollins, Samantha (DOE)</DisplayName>
        <AccountId>165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87A9B3F-3566-4850-A246-4BFBDE14D1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73A2FA-9F6B-48B3-890C-83B212F58F28}">
  <ds:schemaRefs>
    <ds:schemaRef ds:uri="3e48eddf-5182-4ff8-bc73-3298bc4d374d"/>
    <ds:schemaRef ds:uri="7bdf785d-e98f-4bb0-b455-24fd4c8fc4a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442AD12-2A16-4272-8343-059CCA4C660B}">
  <ds:schemaRefs>
    <ds:schemaRef ds:uri="3e48eddf-5182-4ff8-bc73-3298bc4d374d"/>
    <ds:schemaRef ds:uri="7bdf785d-e98f-4bb0-b455-24fd4c8fc4a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Focus on Mathematics  Professional Learning Series</vt:lpstr>
      <vt:lpstr>Learning Goals</vt:lpstr>
      <vt:lpstr>Agenda</vt:lpstr>
      <vt:lpstr>Benefits of Vertical Articulation</vt:lpstr>
      <vt:lpstr>Concepts and Connections </vt:lpstr>
      <vt:lpstr>Concepts and Connections </vt:lpstr>
      <vt:lpstr>Strand Concept Flexible Counting Strategies</vt:lpstr>
      <vt:lpstr>Ins and Outs of a Strand Concept</vt:lpstr>
      <vt:lpstr>Content Progression</vt:lpstr>
      <vt:lpstr>Vocabulary Progression</vt:lpstr>
      <vt:lpstr>Representation Progression</vt:lpstr>
      <vt:lpstr>Next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Virginia Department of Education</dc:creator>
  <cp:keywords/>
  <dc:description/>
  <cp:revision>1</cp:revision>
  <dcterms:created xsi:type="dcterms:W3CDTF">2022-07-20T12:39:39Z</dcterms:created>
  <dcterms:modified xsi:type="dcterms:W3CDTF">2025-03-06T16:57:59Z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0x0101008C7896CE0A25CC42A5D49C9910689157</vt:lpwstr>
  </property>
  <property fmtid="{D5CDD505-2E9C-101B-9397-08002B2CF9AE}" pid="3" name="FileHash">
    <vt:lpwstr>bd6024ba9092d43b2cbeeceddbb3781f74355514</vt:lpwstr>
  </property>
  <property fmtid="{D5CDD505-2E9C-101B-9397-08002B2CF9AE}" pid="4" name="Order">
    <vt:r8>40600</vt:r8>
  </property>
  <property fmtid="{D5CDD505-2E9C-101B-9397-08002B2CF9AE}" pid="5" name="CloudMigratorOriginId">
    <vt:lpwstr>1voe_kc8VRRDPk9RmKKH-mpKC64Fr0ipY</vt:lpwstr>
  </property>
  <property fmtid="{D5CDD505-2E9C-101B-9397-08002B2CF9AE}" pid="6" name="SharedWithUsers">
    <vt:lpwstr>165;#Hollins, Samantha (DOE)</vt:lpwstr>
  </property>
  <property fmtid="{D5CDD505-2E9C-101B-9397-08002B2CF9AE}" pid="7" name="ComplianceAssetId">
    <vt:lpwstr/>
  </property>
  <property fmtid="{D5CDD505-2E9C-101B-9397-08002B2CF9AE}" pid="8" name="_activity">
    <vt:lpwstr>{"FileActivityType":"9","FileActivityTimeStamp":"2024-01-11T20:47:00.400Z","FileActivityUsersOnPage":[{"DisplayName":"Jackson, Crystal (DOE)","Id":"crystal.jackson@doe.virginia.gov"},{"DisplayName":"Rickey, Melissa (DOE)","Id":"melissa.rickey@doe.virginia.gov"}],"FileActivityNavigationId":null}</vt:lpwstr>
  </property>
  <property fmtid="{D5CDD505-2E9C-101B-9397-08002B2CF9AE}" pid="9" name="_ExtendedDescription">
    <vt:lpwstr/>
  </property>
  <property fmtid="{D5CDD505-2E9C-101B-9397-08002B2CF9AE}" pid="10" name="CloudMigratorVersion">
    <vt:lpwstr>3.38.17.0</vt:lpwstr>
  </property>
  <property fmtid="{D5CDD505-2E9C-101B-9397-08002B2CF9AE}" pid="11" name="TriggerFlowInfo">
    <vt:lpwstr/>
  </property>
</Properties>
</file>